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0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notesMaster" Target="notesMasters/notesMaster1.xml"/>
   <Relationship Id="rId4" Type="http://schemas.openxmlformats.org/officeDocument/2006/relationships/printerSettings" Target="printerSettings/printerSettings1.bin"/>
   <Relationship Id="rId5" Type="http://schemas.openxmlformats.org/officeDocument/2006/relationships/presProps" Target="presProps.xml"/>
   <Relationship Id="rId6" Type="http://schemas.openxmlformats.org/officeDocument/2006/relationships/viewProps" Target="viewProps.xml"/>
   <Relationship Id="rId7" Type="http://schemas.openxmlformats.org/officeDocument/2006/relationships/theme" Target="theme/theme1.xml"/>
   <Relationship Id="rId8" Type="http://schemas.openxmlformats.org/officeDocument/2006/relationships/tableStyles" Target="tableStyles.xml"/>
</Relationships>
</file>

<file path=ppt/charts/_rels/chart1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http://invalid.uri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v>Nalm6 WT</c:v>
          </c:tx>
          <c:spPr>
            <a:solidFill>
              <a:srgbClr val="4F81BD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Ref>
                <c:f>'E286 Nalm6 WT'!$B$40:$B$46</c:f>
                <c:numCache>
                  <c:formatCode>General</c:formatCode>
                  <c:ptCount val="7"/>
                  <c:pt idx="0">
                    <c:v>0.183678342931441</c:v>
                  </c:pt>
                  <c:pt idx="1">
                    <c:v>0.268346394799758</c:v>
                  </c:pt>
                  <c:pt idx="2">
                    <c:v>0.088672435954983</c:v>
                  </c:pt>
                  <c:pt idx="3">
                    <c:v>0.111461176767531</c:v>
                  </c:pt>
                  <c:pt idx="4">
                    <c:v>0.347719772363657</c:v>
                  </c:pt>
                  <c:pt idx="5">
                    <c:v>0.889228996977236</c:v>
                  </c:pt>
                  <c:pt idx="6">
                    <c:v>0.49195819787564</c:v>
                  </c:pt>
                </c:numCache>
              </c:numRef>
            </c:plus>
            <c:minus>
              <c:numRef>
                <c:f>'E286 Nalm6 WT'!$B$40:$B$46</c:f>
                <c:numCache>
                  <c:formatCode>General</c:formatCode>
                  <c:ptCount val="7"/>
                  <c:pt idx="0">
                    <c:v>0.183678342931441</c:v>
                  </c:pt>
                  <c:pt idx="1">
                    <c:v>0.268346394799758</c:v>
                  </c:pt>
                  <c:pt idx="2">
                    <c:v>0.088672435954983</c:v>
                  </c:pt>
                  <c:pt idx="3">
                    <c:v>0.111461176767531</c:v>
                  </c:pt>
                  <c:pt idx="4">
                    <c:v>0.347719772363657</c:v>
                  </c:pt>
                  <c:pt idx="5">
                    <c:v>0.889228996977236</c:v>
                  </c:pt>
                  <c:pt idx="6">
                    <c:v>0.49195819787564</c:v>
                  </c:pt>
                </c:numCache>
              </c:numRef>
            </c:minus>
          </c:errBars>
          <c:cat>
            <c:numRef>
              <c:f>'E286 Nalm6 WT'!$A$30:$A$36</c:f>
              <c:numCache>
                <c:formatCode>General</c:formatCode>
                <c:ptCount val="7"/>
                <c:pt idx="0">
                  <c:v>0.0</c:v>
                </c:pt>
                <c:pt idx="1">
                  <c:v>1.25</c:v>
                </c:pt>
                <c:pt idx="2">
                  <c:v>2.5</c:v>
                </c:pt>
                <c:pt idx="3">
                  <c:v>5.0</c:v>
                </c:pt>
                <c:pt idx="4">
                  <c:v>10.0</c:v>
                </c:pt>
                <c:pt idx="5">
                  <c:v>20.0</c:v>
                </c:pt>
                <c:pt idx="6">
                  <c:v>40.0</c:v>
                </c:pt>
              </c:numCache>
            </c:numRef>
          </c:cat>
          <c:val>
            <c:numRef>
              <c:f>'E286 Nalm6 WT'!$B$30:$B$36</c:f>
              <c:numCache>
                <c:formatCode>#,##0</c:formatCode>
                <c:ptCount val="7"/>
                <c:pt idx="0">
                  <c:v>94.64090620938957</c:v>
                </c:pt>
                <c:pt idx="1">
                  <c:v>96.22037965804281</c:v>
                </c:pt>
                <c:pt idx="2">
                  <c:v>96.7534792070298</c:v>
                </c:pt>
                <c:pt idx="3">
                  <c:v>96.18039243173624</c:v>
                </c:pt>
                <c:pt idx="4">
                  <c:v>94.62538659395544</c:v>
                </c:pt>
                <c:pt idx="5">
                  <c:v>89.93473172681141</c:v>
                </c:pt>
                <c:pt idx="6">
                  <c:v>77.5616492403507</c:v>
                </c:pt>
              </c:numCache>
            </c:numRef>
          </c:val>
        </c:ser>
        <c:ser>
          <c:idx val="0"/>
          <c:order val="1"/>
          <c:tx>
            <c:v>Nalm6 KO</c:v>
          </c:tx>
          <c:spPr>
            <a:solidFill>
              <a:srgbClr val="C0504D"/>
            </a:solidFill>
          </c:spPr>
          <c:invertIfNegative val="0"/>
          <c:dLbls>
            <c:dLbl>
              <c:idx val="6"/>
              <c:layout>
                <c:manualLayout>
                  <c:x val="1.0185067526416E-16"/>
                  <c:y val="-0.01854227670374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Ref>
                <c:f>'E286 Nalm6 WT'!$C$40:$C$46</c:f>
                <c:numCache>
                  <c:formatCode>General</c:formatCode>
                  <c:ptCount val="7"/>
                  <c:pt idx="0">
                    <c:v>1.117729319654776</c:v>
                  </c:pt>
                  <c:pt idx="1">
                    <c:v>0.261066186885932</c:v>
                  </c:pt>
                  <c:pt idx="2">
                    <c:v>0.330177128473355</c:v>
                  </c:pt>
                  <c:pt idx="3">
                    <c:v>0.481125567513553</c:v>
                  </c:pt>
                  <c:pt idx="4">
                    <c:v>0.98029417652273</c:v>
                  </c:pt>
                  <c:pt idx="5">
                    <c:v>1.366816668682615</c:v>
                  </c:pt>
                  <c:pt idx="6">
                    <c:v>3.906147377071077</c:v>
                  </c:pt>
                </c:numCache>
              </c:numRef>
            </c:plus>
            <c:minus>
              <c:numRef>
                <c:f>'E286 Nalm6 WT'!$C$40:$C$46</c:f>
                <c:numCache>
                  <c:formatCode>General</c:formatCode>
                  <c:ptCount val="7"/>
                  <c:pt idx="0">
                    <c:v>1.117729319654776</c:v>
                  </c:pt>
                  <c:pt idx="1">
                    <c:v>0.261066186885932</c:v>
                  </c:pt>
                  <c:pt idx="2">
                    <c:v>0.330177128473355</c:v>
                  </c:pt>
                  <c:pt idx="3">
                    <c:v>0.481125567513553</c:v>
                  </c:pt>
                  <c:pt idx="4">
                    <c:v>0.98029417652273</c:v>
                  </c:pt>
                  <c:pt idx="5">
                    <c:v>1.366816668682615</c:v>
                  </c:pt>
                  <c:pt idx="6">
                    <c:v>3.906147377071077</c:v>
                  </c:pt>
                </c:numCache>
              </c:numRef>
            </c:minus>
          </c:errBars>
          <c:cat>
            <c:numRef>
              <c:f>'E286 Nalm6 WT'!$A$30:$A$36</c:f>
              <c:numCache>
                <c:formatCode>General</c:formatCode>
                <c:ptCount val="7"/>
                <c:pt idx="0">
                  <c:v>0.0</c:v>
                </c:pt>
                <c:pt idx="1">
                  <c:v>1.25</c:v>
                </c:pt>
                <c:pt idx="2">
                  <c:v>2.5</c:v>
                </c:pt>
                <c:pt idx="3">
                  <c:v>5.0</c:v>
                </c:pt>
                <c:pt idx="4">
                  <c:v>10.0</c:v>
                </c:pt>
                <c:pt idx="5">
                  <c:v>20.0</c:v>
                </c:pt>
                <c:pt idx="6">
                  <c:v>40.0</c:v>
                </c:pt>
              </c:numCache>
            </c:numRef>
          </c:cat>
          <c:val>
            <c:numRef>
              <c:f>'E286 Nalm6 WT'!$C$30:$C$36</c:f>
              <c:numCache>
                <c:formatCode>#,##0</c:formatCode>
                <c:ptCount val="7"/>
                <c:pt idx="0">
                  <c:v>77.3943011200237</c:v>
                </c:pt>
                <c:pt idx="1">
                  <c:v>94.19780947047298</c:v>
                </c:pt>
                <c:pt idx="2">
                  <c:v>93.84769269268914</c:v>
                </c:pt>
                <c:pt idx="3">
                  <c:v>89.76005700777291</c:v>
                </c:pt>
                <c:pt idx="4">
                  <c:v>75.86016531107111</c:v>
                </c:pt>
                <c:pt idx="5">
                  <c:v>59.70282786194984</c:v>
                </c:pt>
                <c:pt idx="6">
                  <c:v>23.01813530626745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2955480"/>
        <c:axId val="-2110138824"/>
      </c:barChart>
      <c:catAx>
        <c:axId val="-2122955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M3814 (uM)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10138824"/>
        <c:crosses val="autoZero"/>
        <c:auto val="1"/>
        <c:lblAlgn val="ctr"/>
        <c:lblOffset val="100"/>
        <c:noMultiLvlLbl val="0"/>
      </c:catAx>
      <c:valAx>
        <c:axId val="-2110138824"/>
        <c:scaling>
          <c:orientation val="minMax"/>
          <c:max val="10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live cells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-2122955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BA227-8FDF-B346-B603-337E77D769C0}" type="datetimeFigureOut">
              <a:rPr lang="en-US" smtClean="0"/>
              <a:t>1/12/20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535C3-980E-844C-87A5-A900BEFE2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notesMaster" Target="../notesMasters/notesMaster1.xml"/>
   <Relationship Id="rId2" Type="http://schemas.openxmlformats.org/officeDocument/2006/relationships/slide" Target="../slides/slide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081319 USC</a:t>
            </a:r>
            <a:r>
              <a:rPr lang="en-US" baseline="0" dirty="0" smtClean="0"/>
              <a:t> 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75B4B-ECCD-E549-98BC-F45D9BCCB3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49633"/>
      </p:ext>
    </p:extLst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55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5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0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8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5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4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75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7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40385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30F1E-6384-4345-AF08-FA2781028496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4150A-69E3-8944-958A-C8C05658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notesSlide" Target="../notesSlides/notesSlide1.xml"/>
   <Relationship Id="rId3" Type="http://schemas.openxmlformats.org/officeDocument/2006/relationships/chart" Target="../charts/char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-1" y="835972"/>
            <a:ext cx="4513667" cy="558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500" b="1" dirty="0" smtClean="0">
                <a:solidFill>
                  <a:srgbClr val="FF0000"/>
                </a:solidFill>
              </a:rPr>
              <a:t>Supp. Fig. 4</a:t>
            </a:r>
            <a:endParaRPr lang="en-US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108039"/>
              </p:ext>
            </p:extLst>
          </p:nvPr>
        </p:nvGraphicFramePr>
        <p:xfrm>
          <a:off x="0" y="1394271"/>
          <a:ext cx="9144000" cy="479444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  <p:extLst>
      <p:ext uri="{BB962C8B-B14F-4D97-AF65-F5344CB8AC3E}">
        <p14:creationId xmlns:p14="http://schemas.microsoft.com/office/powerpoint/2010/main" val="392595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Macintosh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