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572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78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2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8844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50853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18939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648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147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2279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2157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647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7A9B1-9545-C247-B5C0-DA2A3B52962E}" type="datetimeFigureOut">
              <a:rPr kumimoji="1" lang="zh-CN" altLang="en-US" smtClean="0"/>
              <a:t>2/19/20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9ABBE-39D0-1F4B-9D9F-1373B1BD55A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096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roof of ethics committ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4437608" cy="591681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5536" y="18864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/>
              <a:t>Fig.S1 Proof of Medical Ethics</a:t>
            </a:r>
            <a:endParaRPr kumimoji="1"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281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thics committ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988" y="1268760"/>
            <a:ext cx="4674371" cy="54607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536" y="476672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/>
              <a:t>Fig.S2 Approve of Ethics committee  </a:t>
            </a:r>
            <a:endParaRPr kumimoji="1"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6841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informed consent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0"/>
            <a:ext cx="3300413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188640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/>
              <a:t>Fig.S3 </a:t>
            </a:r>
            <a:r>
              <a:rPr lang="en-US" altLang="zh-CN" sz="1200" b="1" dirty="0" smtClean="0"/>
              <a:t>Biomedicine </a:t>
            </a:r>
            <a:r>
              <a:rPr lang="en-US" altLang="zh-CN" sz="1200" b="1" dirty="0"/>
              <a:t>Research Informed consent form</a:t>
            </a:r>
            <a:r>
              <a:rPr lang="en-US" altLang="zh-CN" sz="1200" dirty="0"/>
              <a:t> </a:t>
            </a:r>
            <a:endParaRPr lang="zh-CN" altLang="en-US" sz="1200" dirty="0"/>
          </a:p>
          <a:p>
            <a:r>
              <a:rPr kumimoji="1" lang="en-US" altLang="zh-CN" sz="1200" b="1" dirty="0" smtClean="0"/>
              <a:t>   </a:t>
            </a:r>
            <a:endParaRPr kumimoji="1"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62069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21173" y="517437"/>
            <a:ext cx="5955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Figure.S4</a:t>
            </a:r>
            <a:r>
              <a:rPr kumimoji="1" lang="zh-CN" altLang="en-US" smtClean="0"/>
              <a:t> </a:t>
            </a:r>
            <a:r>
              <a:rPr lang="en-US" altLang="zh-CN" b="1" smtClean="0"/>
              <a:t>Kaplan</a:t>
            </a:r>
            <a:r>
              <a:rPr lang="en-US" altLang="zh-CN" b="1" dirty="0"/>
              <a:t>-Meier survival curve of patients </a:t>
            </a:r>
            <a:r>
              <a:rPr lang="en-US" altLang="zh-CN" b="1"/>
              <a:t>with </a:t>
            </a:r>
            <a:r>
              <a:rPr lang="en-US" altLang="zh-CN" b="1" smtClean="0"/>
              <a:t>NSCLC</a:t>
            </a:r>
            <a:endParaRPr kumimoji="1" lang="zh-CN" altLang="en-US" dirty="0"/>
          </a:p>
        </p:txBody>
      </p:sp>
      <p:pic>
        <p:nvPicPr>
          <p:cNvPr id="2" name="图片 1" descr="fig s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112" y="886769"/>
            <a:ext cx="5869617" cy="571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8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27</Words>
  <Application>Microsoft Macintosh PowerPoint</Application>
  <PresentationFormat>全屏显示(4:3)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Ning Wei</dc:creator>
  <cp:lastModifiedBy>Ning Wei</cp:lastModifiedBy>
  <cp:revision>6</cp:revision>
  <dcterms:created xsi:type="dcterms:W3CDTF">2019-10-17T03:00:31Z</dcterms:created>
  <dcterms:modified xsi:type="dcterms:W3CDTF">2020-02-20T15:27:23Z</dcterms:modified>
</cp:coreProperties>
</file>