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72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C508E-E75D-4E4C-A7CA-6FE31FAB74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BDDC42-A83B-4CE0-920D-AF7805D7E0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10A1A-B86A-4CEE-8C5F-F9316C2E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53A9-B6D8-49F4-A257-CE563F9486DE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E9878-66EC-4212-9BA7-190D523F8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D24F9-05E6-41A9-8771-7663337A3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8751-77D6-4BEC-A52E-F9669654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50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EE7B9-1BB0-4D5C-91EC-C5064F10B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69CB66-733F-44A4-B6EB-CBBDB319BE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B41C8-1529-461A-BF94-805F27399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53A9-B6D8-49F4-A257-CE563F9486DE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B8F1D-5FBF-47D7-B23A-EAFCDDD8F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001207-895C-423D-BA22-E8D0C5C63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8751-77D6-4BEC-A52E-F9669654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18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6F1DD9-5857-46FF-8C8E-9175CF5611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A4268F-9640-48DC-9771-81A09E624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498D9-777D-4707-9628-3F7C64E7A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53A9-B6D8-49F4-A257-CE563F9486DE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65D6D1-9244-4C50-9352-BC56E6E67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82819-8276-4F34-949D-AB257DC30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8751-77D6-4BEC-A52E-F9669654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108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45BF4-A3CB-413D-9CA2-469EADD4A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D8DE3-E0FB-4593-A10B-4BCEDBFCE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490FD-10A9-4217-9B59-5D82A5531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53A9-B6D8-49F4-A257-CE563F9486DE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C3647-0ED0-4FDD-82F8-37CDCDE81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F1473-7A96-4CB2-9204-3AD1057D9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8751-77D6-4BEC-A52E-F9669654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66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D175A-7E1C-4F54-856A-BC31C698E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FE655D-470A-4711-8D7C-4BCE797D4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FFB73-CDA4-4D53-A460-4ED59A565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53A9-B6D8-49F4-A257-CE563F9486DE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3CEE7-FD58-4085-A779-446799770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F3759-9D2E-472D-A4C1-8EF59CDBE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8751-77D6-4BEC-A52E-F9669654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6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CEB30-A77E-47BB-9D99-E75D5763E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CEFAF3-350E-4AFC-8E93-25FDF4F42F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22A75-060B-4259-92C3-1F8101BA82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7A51D-389E-4C13-98DA-B5BB141AF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53A9-B6D8-49F4-A257-CE563F9486DE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75C6E-04A8-468E-9865-10B25434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FECE6B-24FD-421C-B0B8-C79D87D43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8751-77D6-4BEC-A52E-F9669654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86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1F41A-6E4B-4A6D-8DC1-84B67A0BB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ECA06F-C32C-404B-9336-7F1D6F9012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2128E5-4975-4966-9609-0DEA741F71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361405-8C43-4381-89E3-531E1DB72C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2FADB3-010F-48F7-A39F-034C1CB891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EEC052-5790-4D54-8435-471B2FE3D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53A9-B6D8-49F4-A257-CE563F9486DE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2F6935-444A-4AAD-AA37-EC689FBB4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4BB2B2-48C6-4E33-8E74-756DF83FB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8751-77D6-4BEC-A52E-F9669654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048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0F40D-A489-417D-AF6D-3EC253BB4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286487-2707-4F66-AC59-96D654EE7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53A9-B6D8-49F4-A257-CE563F9486DE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58257D-EB45-4200-97F6-C5DA2E261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8D8503-DA92-4615-BAC7-83B1524F8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8751-77D6-4BEC-A52E-F9669654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71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8795D5-86C5-4F4F-AFAC-63DBDF42A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53A9-B6D8-49F4-A257-CE563F9486DE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74985B-C2CC-40B1-9EE3-B0AE35A4E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732FCE-AB20-49B7-9362-3FC4BB68E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8751-77D6-4BEC-A52E-F9669654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097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8ABC9-9EA2-495A-ABF0-DDCB0DFEC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1B83F-FA00-497B-9E3D-3526BA985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DB4AB5-527F-4EE1-A88F-620A2AD156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ED7AAA-E4A4-4EF7-843C-279C6067E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53A9-B6D8-49F4-A257-CE563F9486DE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5B15C5-0136-46FE-9E18-A07C07E56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213216-9962-4144-9940-A6051021B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8751-77D6-4BEC-A52E-F9669654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690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D706D-4C59-4395-97B9-D80EABBDF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6CC90-91E4-440C-9144-6E8E8F87B6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78DCB-FF7A-4EC8-B3E9-67E953C78A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82D785-9D2F-4A85-A290-F9FA90C37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53A9-B6D8-49F4-A257-CE563F9486DE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8A454C-B892-4D3B-ACEE-211673641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5001C3-5D96-4961-9D4E-1DDB520F8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8751-77D6-4BEC-A52E-F9669654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784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03F00A-94CB-4AE4-98EC-27FEE55D8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6894D-3DB9-4395-99A6-FAFCC4F048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68EB1-EDEF-4A91-B73F-23EAD19DF4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853A9-B6D8-49F4-A257-CE563F9486DE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FE152-79A9-4EF3-B96B-DA209E95E5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ABEC5-818D-4890-A0BB-768C0503BD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18751-77D6-4BEC-A52E-F9669654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34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95E7EF3-72B0-426E-8ABC-C3D4B507204D}"/>
              </a:ext>
            </a:extLst>
          </p:cNvPr>
          <p:cNvSpPr/>
          <p:nvPr/>
        </p:nvSpPr>
        <p:spPr>
          <a:xfrm>
            <a:off x="675860" y="490475"/>
            <a:ext cx="99656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Video S1.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seven consecutive focal planes used to obtain the merged confocal images of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apoplastic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ROS shown in Figure 1C. A, Wild-type well-watered; B, Wild-type water-stressed (-1.6 MPa); C, Transgenic well-watered; D, Transgenic water-stressed (-1.6 MPa).</a:t>
            </a:r>
          </a:p>
        </p:txBody>
      </p:sp>
    </p:spTree>
    <p:extLst>
      <p:ext uri="{BB962C8B-B14F-4D97-AF65-F5344CB8AC3E}">
        <p14:creationId xmlns:p14="http://schemas.microsoft.com/office/powerpoint/2010/main" val="2900746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Voothuluru</dc:creator>
  <cp:lastModifiedBy>Voothuluru</cp:lastModifiedBy>
  <cp:revision>1</cp:revision>
  <dcterms:created xsi:type="dcterms:W3CDTF">2020-03-30T22:28:45Z</dcterms:created>
  <dcterms:modified xsi:type="dcterms:W3CDTF">2020-03-30T22:30:05Z</dcterms:modified>
</cp:coreProperties>
</file>