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0" d="100"/>
          <a:sy n="50" d="100"/>
        </p:scale>
        <p:origin x="405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ke.minnick\Documents\PUBS\Bb%20EGF%20paper\Figures\S%20Figure%201%20data-%20EGF%20ELISA_Lysates%2015Nov201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Sheet1!$D$36:$D$39</c:f>
                <c:numCache>
                  <c:formatCode>General</c:formatCode>
                  <c:ptCount val="4"/>
                  <c:pt idx="0">
                    <c:v>3.591149112491311E-3</c:v>
                  </c:pt>
                  <c:pt idx="1">
                    <c:v>3.4015758487253162E-3</c:v>
                  </c:pt>
                  <c:pt idx="2">
                    <c:v>3.6004717317781195E-3</c:v>
                  </c:pt>
                  <c:pt idx="3">
                    <c:v>1.298096359415275E-3</c:v>
                  </c:pt>
                </c:numCache>
              </c:numRef>
            </c:plus>
            <c:minus>
              <c:numRef>
                <c:f>Sheet1!$D$36:$D$39</c:f>
                <c:numCache>
                  <c:formatCode>General</c:formatCode>
                  <c:ptCount val="4"/>
                  <c:pt idx="0">
                    <c:v>3.591149112491311E-3</c:v>
                  </c:pt>
                  <c:pt idx="1">
                    <c:v>3.4015758487253162E-3</c:v>
                  </c:pt>
                  <c:pt idx="2">
                    <c:v>3.6004717317781195E-3</c:v>
                  </c:pt>
                  <c:pt idx="3">
                    <c:v>1.298096359415275E-3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Sheet1!$B$36:$B$39</c:f>
              <c:strCache>
                <c:ptCount val="4"/>
                <c:pt idx="0">
                  <c:v>HUVEC</c:v>
                </c:pt>
                <c:pt idx="1">
                  <c:v>PCB pBBR1MCS2</c:v>
                </c:pt>
                <c:pt idx="2">
                  <c:v>PCB pBBR1MCS2 GroESL </c:v>
                </c:pt>
                <c:pt idx="3">
                  <c:v>PCB pBBR1MCS2 GroES(-)</c:v>
                </c:pt>
              </c:strCache>
            </c:strRef>
          </c:cat>
          <c:val>
            <c:numRef>
              <c:f>Sheet1!$C$36:$C$39</c:f>
              <c:numCache>
                <c:formatCode>General</c:formatCode>
                <c:ptCount val="4"/>
                <c:pt idx="0">
                  <c:v>0.65451743959820796</c:v>
                </c:pt>
                <c:pt idx="1">
                  <c:v>0.65341499044421048</c:v>
                </c:pt>
                <c:pt idx="2">
                  <c:v>0.65847336171174498</c:v>
                </c:pt>
                <c:pt idx="3">
                  <c:v>0.65499799171879469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F6-49EA-9473-A5DB405453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3604848"/>
        <c:axId val="383599272"/>
      </c:barChart>
      <c:catAx>
        <c:axId val="3836048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83599272"/>
        <c:crosses val="autoZero"/>
        <c:auto val="1"/>
        <c:lblAlgn val="ctr"/>
        <c:lblOffset val="100"/>
        <c:noMultiLvlLbl val="0"/>
      </c:catAx>
      <c:valAx>
        <c:axId val="383599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3604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23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6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48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1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1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4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6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20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0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72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03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3853D-68AE-4EC9-A0F1-925C9FA3467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2BF9C-3386-4AB5-93D7-CE235257D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83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3265943" y="1103871"/>
          <a:ext cx="6364090" cy="3690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2085051" y="2764479"/>
            <a:ext cx="185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EGF conc. (</a:t>
            </a:r>
            <a:r>
              <a:rPr lang="en-US" dirty="0" err="1" smtClean="0"/>
              <a:t>pg</a:t>
            </a:r>
            <a:r>
              <a:rPr lang="en-US" dirty="0" smtClean="0"/>
              <a:t>/ml)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02173" y="4663617"/>
            <a:ext cx="51106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   None                           LSS001                         LSS100                        LSS500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48809" y="4925227"/>
            <a:ext cx="17857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Cell lysate used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14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Minnick, Mike</dc:creator>
  <cp:lastModifiedBy>Minnick, Mike</cp:lastModifiedBy>
  <cp:revision>4</cp:revision>
  <dcterms:created xsi:type="dcterms:W3CDTF">2020-01-15T17:33:14Z</dcterms:created>
  <dcterms:modified xsi:type="dcterms:W3CDTF">2020-03-30T17:03:28Z</dcterms:modified>
</cp:coreProperties>
</file>