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E8C41FA-49A0-4DFA-9DFB-1158187785C8}"/>
              </a:ext>
            </a:extLst>
          </p:cNvPr>
          <p:cNvSpPr/>
          <p:nvPr/>
        </p:nvSpPr>
        <p:spPr>
          <a:xfrm>
            <a:off x="324292" y="257405"/>
            <a:ext cx="108345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 </a:t>
            </a:r>
            <a:r>
              <a:rPr lang="en-US" altLang="zh-CN" sz="1400" kern="10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Subgroup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meta-analysis regarding cerebrospinal fluid Ng levels in patients 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AD compared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HC subjects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14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within MMSE ≥20 and MMSE&lt;20 groups. </a:t>
            </a:r>
            <a:r>
              <a:rPr lang="en-US" altLang="zh-CN" sz="1400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Data includes 2406 individuals from 16 studies. The squares indicate individual study SMD and their corresponding 95% CIs and the sizes of the squares are proportional to study weight. AD, Alzheimer’s disease. HC, healthy controls. CSF, cerebrospinal fluid. MMSE, Mini-Mental State Examination. SMD, standard mean difference. CI, confidence interval.</a:t>
            </a:r>
            <a:endParaRPr lang="zh-CN" altLang="zh-CN" sz="1400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12B58CF-0F19-469B-8494-F99A6AA25D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" b="3659"/>
          <a:stretch/>
        </p:blipFill>
        <p:spPr>
          <a:xfrm>
            <a:off x="2738381" y="1272208"/>
            <a:ext cx="6715238" cy="554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70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91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78</cp:revision>
  <dcterms:created xsi:type="dcterms:W3CDTF">2019-09-16T04:07:01Z</dcterms:created>
  <dcterms:modified xsi:type="dcterms:W3CDTF">2020-03-12T01:21:07Z</dcterms:modified>
</cp:coreProperties>
</file>