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C3FBF8-D0E1-45F3-94C0-2734360A8452}"/>
              </a:ext>
            </a:extLst>
          </p:cNvPr>
          <p:cNvSpPr/>
          <p:nvPr/>
        </p:nvSpPr>
        <p:spPr>
          <a:xfrm>
            <a:off x="250783" y="160064"/>
            <a:ext cx="112722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S7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 Subgroup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meta-analysis regarding cerebrospinal fluid Ng levels in patients 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AD compared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HC subjects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, within cross-sectional and longitudinal study. </a:t>
            </a:r>
            <a:r>
              <a:rPr lang="en-US" altLang="zh-CN" sz="1400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Data includes 2891 individuals from 19 studies. The squares indicate individual study SMD and their corresponding 95% CIs and the sizes of the squares are proportional to study weight. AD, Alzheimer’s disease. HC, healthy controls. CSF, cerebrospinal fluid. SMD, standard mean difference. CI, confidence interval.</a:t>
            </a:r>
            <a:endParaRPr lang="zh-CN" altLang="zh-CN" sz="11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081A338-0791-40A5-A1D5-1A83A89B44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7" b="3443"/>
          <a:stretch/>
        </p:blipFill>
        <p:spPr>
          <a:xfrm>
            <a:off x="2759184" y="1118152"/>
            <a:ext cx="6673633" cy="567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7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83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77</cp:revision>
  <dcterms:created xsi:type="dcterms:W3CDTF">2019-09-16T04:07:01Z</dcterms:created>
  <dcterms:modified xsi:type="dcterms:W3CDTF">2020-03-12T01:20:27Z</dcterms:modified>
</cp:coreProperties>
</file>