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30AB779-72BB-4C85-961D-909BF2F2F1BB}"/>
              </a:ext>
            </a:extLst>
          </p:cNvPr>
          <p:cNvSpPr/>
          <p:nvPr/>
        </p:nvSpPr>
        <p:spPr>
          <a:xfrm>
            <a:off x="450267" y="343849"/>
            <a:ext cx="1120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S8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  Subgroup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meta-analysis regarding cerebrospinal fluid Ng levels in patients 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MCI compared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HC subjects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14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within age matched and age mismatched groups. </a:t>
            </a:r>
            <a:r>
              <a:rPr lang="en-US" altLang="zh-CN" sz="1400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Data includes 2203 individuals from 15 studies. The squares indicate individual study SMD and their corresponding 95% CIs and the sizes of the squares are proportional to study weight. MCI, mild cognitive impairment. HC, healthy controls. CSF, cerebrospinal fluid. SMD, standard mean difference. CI, confidence interval.</a:t>
            </a:r>
            <a:endParaRPr lang="zh-CN" altLang="zh-CN" sz="14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DE29AA6-72FE-48A6-B50C-5C475597BE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1" b="3503"/>
          <a:stretch/>
        </p:blipFill>
        <p:spPr>
          <a:xfrm>
            <a:off x="2719482" y="1337712"/>
            <a:ext cx="6753036" cy="538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86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77</cp:revision>
  <dcterms:created xsi:type="dcterms:W3CDTF">2019-09-16T04:07:01Z</dcterms:created>
  <dcterms:modified xsi:type="dcterms:W3CDTF">2020-03-12T01:20:04Z</dcterms:modified>
</cp:coreProperties>
</file>