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07BC1E3-4694-444F-A204-ED4C10236AF2}"/>
              </a:ext>
            </a:extLst>
          </p:cNvPr>
          <p:cNvSpPr/>
          <p:nvPr/>
        </p:nvSpPr>
        <p:spPr>
          <a:xfrm>
            <a:off x="496229" y="273806"/>
            <a:ext cx="107920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S10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 Subgroup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meta-analysis regarding cerebrospinal fluid Ng levels in patients 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MCI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compared 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HC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subjects, within ELISA and MSD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method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400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Data includes 2203 individuals from 15 studies. The squares indicate individual study SMD and their corresponding 95% CIs and the sizes of the squares are proportional to study weight. MCI, mild cognitive impairment. HC, healthy controls. CSF, cerebrospinal fluid. SMD, standard mean difference. CI, confidence </a:t>
            </a:r>
            <a:r>
              <a:rPr lang="en-US" altLang="zh-CN" sz="1400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interval.</a:t>
            </a:r>
            <a:endParaRPr lang="zh-CN" altLang="zh-CN" sz="11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7A9854-777F-42DB-9741-3F55D65D15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" b="3402"/>
          <a:stretch/>
        </p:blipFill>
        <p:spPr>
          <a:xfrm>
            <a:off x="2717820" y="1433418"/>
            <a:ext cx="6756361" cy="531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81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85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78</cp:revision>
  <dcterms:created xsi:type="dcterms:W3CDTF">2019-09-16T04:07:01Z</dcterms:created>
  <dcterms:modified xsi:type="dcterms:W3CDTF">2020-03-12T13:16:32Z</dcterms:modified>
</cp:coreProperties>
</file>