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F42EEC-254D-4E76-B698-78503C2DD98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06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林华伟\2.16\Ng meta 2.19\Supplementary Figure 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56" b="2531"/>
          <a:stretch/>
        </p:blipFill>
        <p:spPr bwMode="auto">
          <a:xfrm>
            <a:off x="3461217" y="695739"/>
            <a:ext cx="5269567" cy="59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A2FD1930-7611-4B1E-868B-9A01FF252757}"/>
              </a:ext>
            </a:extLst>
          </p:cNvPr>
          <p:cNvSpPr txBox="1"/>
          <p:nvPr/>
        </p:nvSpPr>
        <p:spPr>
          <a:xfrm>
            <a:off x="430175" y="162124"/>
            <a:ext cx="11029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S1  PRISMA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Diagram of search strategy for Systematic reviews and Meta-Analysis.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PRISMA, Preferred Reporting Items for Systematic Reviews and Meta-analysis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41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27</Words>
  <Application>Microsoft Office PowerPoint</Application>
  <PresentationFormat>自定义</PresentationFormat>
  <Paragraphs>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78</cp:revision>
  <dcterms:created xsi:type="dcterms:W3CDTF">2019-09-16T04:07:01Z</dcterms:created>
  <dcterms:modified xsi:type="dcterms:W3CDTF">2020-03-12T01:22:33Z</dcterms:modified>
</cp:coreProperties>
</file>