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452" autoAdjust="0"/>
  </p:normalViewPr>
  <p:slideViewPr>
    <p:cSldViewPr snapToGrid="0" showGuides="1">
      <p:cViewPr varScale="1">
        <p:scale>
          <a:sx n="64" d="100"/>
          <a:sy n="64" d="100"/>
        </p:scale>
        <p:origin x="-72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E9013-1326-4F5F-90B1-BD0F8AE8014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42EEC-254D-4E76-B698-78503C2DD9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457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0FE3BB-05FB-4F89-8E92-EE4BB3184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8613EE4-05A6-4061-AA6B-A3561406B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BFB3CE3-B608-4183-A82A-CA0564AB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C4CBD74-1AFF-418F-98A2-5C0CAB6A5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91200CD-1927-440D-9702-A58AF321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3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B821A24-1A19-481D-9BBF-4458EDBB4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B990F8AE-869A-4303-925A-FC2A78677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6603C43-125D-4BBE-A330-6093F803B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3006130-BB25-4C4C-BC80-E7FB55D0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C111ECB-B319-47F4-8580-DD18317B3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37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12186526-B9E6-4968-AF8C-C5B91AE7CF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7ACDB55-2E9F-4E82-901E-EBB143E81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7AE7ED-1A51-4181-9AC4-0051B92B3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C1CA98-2B82-43B8-BA78-F326ED0FD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59A848E-F8EC-4F1E-B6A4-8724F896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202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19B1E05-5E2D-44EF-8B8C-8EE9E3BF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0375FE8-6359-455E-A19D-693DD478BB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581665E-CE2F-47DA-AC5F-E91BC9491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39A5F-14D6-404C-A443-66B36B5BD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E6F25DE-7443-4C55-AFE7-A3BDCDE5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767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A79CB1-6761-4375-AA1B-52005C781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AC0114F-C128-4E93-8903-45F76864B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7776F77-A9A0-4B18-BE3E-894C32B51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5D3D96-88A8-4C02-A389-FC7A6A299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5E2CB97-86CA-4CBD-8BBA-056349E5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33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735E74-14E4-4559-BD0E-FC1EE647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55D314D-C68B-4152-9506-2B36DA438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20303A9-2F95-4C7E-B6DD-1861B5A8A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3EF371B-959F-4032-B929-442E54AE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024E8B6-6526-42D0-8C8B-3BE36168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11C70F2-4F95-422C-B08A-A4765760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12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94A0A87-1273-463C-A9ED-D31A503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37641B3-FF86-48AD-B0E5-31F7E803A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9CE0567-4376-42DA-9D80-815D13E83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A69AD754-91D6-4379-9558-0D40F1050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747143D-AEFB-4D3F-A5B6-85194D6B0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D03949BA-C99F-46F7-83A4-624DD5DE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5142078-4104-4D43-9AD8-3CD15F442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65B79EC-8FBC-43ED-A8E9-1E07E47C7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78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A0B6BE-3A32-4016-B8AF-F4ECED92FF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9AD1B1E-33C5-4EE1-B4EF-9F36C428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89C6A13A-ED08-493D-94C0-FB1944EA0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69E9254E-0E6C-4BC6-8B8C-F48BDAEA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33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533A313-5EBB-4EA4-9D77-C99AF5D6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FE90A84-0788-4F6F-839B-D4AC5E26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FFA6254-85EA-4722-8457-4323B2A1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998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C4AB64-EEDF-4378-9E5F-A02308CF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7BD5F5D-94D1-4B1D-8D7B-F22BBF196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6E7D2EB-E42B-4043-95A4-C5DC6AC3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43BE18-798F-4AD9-BDB4-EBBF30551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2F1DF57-12E2-4CF2-9054-DE76B20A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49EE1F0-897D-4095-8E05-0252ABBCC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91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AE757FA-853A-4C60-AD9A-03FB302CF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F2C9FA4F-5213-4A2C-B374-09BF5E1E80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7A3303A-3EA1-444A-AB82-DEEB9B5F5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E8D8AF8-7F5D-4447-8A94-588C6B62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91CC48C-2E2A-4424-B690-8C050B967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AE6FE8C-6029-4B7D-8421-85C12BDB4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F92B8B03-B21B-4707-A92B-948175F94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9DF6A0B-EBAE-493D-BAA8-6D0D4D2AB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E4E0EE6-D4B9-455C-B3BF-7DCFF19EE3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D7938-140E-4D74-8A9A-955C9C1CF19E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8047281-BA29-4300-AF39-DB9E95F06A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2F57D4F-332D-4CEF-A786-B89A5FA7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9FB79-187B-434A-84C4-B062D5A034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25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65185FC-D695-41E1-9B70-B4434D3521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942" y="1308893"/>
            <a:ext cx="9410116" cy="4276897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1518F96-6B22-40B3-BEFA-A11FF07D5550}"/>
              </a:ext>
            </a:extLst>
          </p:cNvPr>
          <p:cNvSpPr/>
          <p:nvPr/>
        </p:nvSpPr>
        <p:spPr>
          <a:xfrm>
            <a:off x="944217" y="403172"/>
            <a:ext cx="1019754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  <a:spcAft>
                <a:spcPts val="0"/>
              </a:spcAft>
            </a:pP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zh-CN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 </a:t>
            </a:r>
            <a:r>
              <a:rPr lang="en-US" altLang="zh-CN" sz="1400" b="1" kern="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1400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Forest </a:t>
            </a:r>
            <a:r>
              <a:rPr lang="en-US" altLang="zh-CN" sz="1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plot of random effects meta-analysis of plasma </a:t>
            </a:r>
            <a:r>
              <a:rPr lang="en-US" altLang="zh-CN" sz="1400" b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 </a:t>
            </a:r>
            <a:r>
              <a:rPr lang="en-US" altLang="zh-CN" sz="1400" b="1" kern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levels between </a:t>
            </a:r>
            <a:r>
              <a:rPr lang="en-US" altLang="zh-CN" sz="1400" b="1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 patients </a:t>
            </a:r>
            <a:r>
              <a:rPr lang="en-US" altLang="zh-CN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1400" b="1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 </a:t>
            </a:r>
            <a:r>
              <a:rPr lang="en-US" altLang="zh-CN" sz="1400" b="1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subjects</a:t>
            </a:r>
            <a:r>
              <a:rPr lang="en-US" altLang="zh-CN" sz="1400" b="1" kern="1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includes 94 individuals from 2 studies. The squares indicate individual study SMD and their corresponding 95% CIs and the sizes of the squares are proportional to study weight. AD, Alzheimer’s disease. HC, healthy controls. SMD, standard mean difference. CI, confidence interval.</a:t>
            </a:r>
            <a:endParaRPr lang="zh-CN" altLang="zh-CN" sz="1400" b="1" kern="1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726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73</Words>
  <Application>Microsoft Office PowerPoint</Application>
  <PresentationFormat>自定义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林 华伟</dc:creator>
  <cp:lastModifiedBy>hp</cp:lastModifiedBy>
  <cp:revision>80</cp:revision>
  <dcterms:created xsi:type="dcterms:W3CDTF">2019-09-16T04:07:01Z</dcterms:created>
  <dcterms:modified xsi:type="dcterms:W3CDTF">2020-03-12T01:21:54Z</dcterms:modified>
</cp:coreProperties>
</file>