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1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3" userDrawn="1">
          <p15:clr>
            <a:srgbClr val="A4A3A4"/>
          </p15:clr>
        </p15:guide>
        <p15:guide id="2" pos="5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/>
    <p:restoredTop sz="94641"/>
  </p:normalViewPr>
  <p:slideViewPr>
    <p:cSldViewPr snapToGrid="0" snapToObjects="1" showGuides="1">
      <p:cViewPr>
        <p:scale>
          <a:sx n="261" d="100"/>
          <a:sy n="261" d="100"/>
        </p:scale>
        <p:origin x="144" y="-3904"/>
      </p:cViewPr>
      <p:guideLst>
        <p:guide orient="horz" pos="3233"/>
        <p:guide pos="5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D7FC5-F2A5-6A41-822F-946BD815A3C7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61045-5666-624B-A7F2-A0D9A94CCE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600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20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229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95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35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172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627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10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6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04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99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728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A2D71-FA53-BD4E-B9A3-F533732EC98D}" type="datetimeFigureOut">
              <a:rPr lang="fr-FR" smtClean="0"/>
              <a:t>05/03/2020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AD6BC-9B2D-6542-BA6E-5268E65DA5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1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97925" y="1178558"/>
            <a:ext cx="2614127" cy="1992709"/>
            <a:chOff x="1997925" y="1178558"/>
            <a:chExt cx="2614127" cy="1992709"/>
          </a:xfrm>
        </p:grpSpPr>
        <p:pic>
          <p:nvPicPr>
            <p:cNvPr id="34" name="图片 3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7925" y="1190110"/>
              <a:ext cx="2614127" cy="1981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组合 4"/>
            <p:cNvGrpSpPr/>
            <p:nvPr/>
          </p:nvGrpSpPr>
          <p:grpSpPr>
            <a:xfrm>
              <a:off x="2245051" y="1178558"/>
              <a:ext cx="652743" cy="169277"/>
              <a:chOff x="2435961" y="734051"/>
              <a:chExt cx="652743" cy="169277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504536" y="778388"/>
                <a:ext cx="488950" cy="825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2435961" y="734051"/>
                <a:ext cx="652743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5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p35S::GFP-MBD</a:t>
                </a:r>
                <a:r>
                  <a:rPr lang="en-US" altLang="zh-CN" sz="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zh-CN" altLang="en-US" sz="500" dirty="0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027890" y="5152822"/>
            <a:ext cx="2614454" cy="2020740"/>
            <a:chOff x="2027890" y="5152822"/>
            <a:chExt cx="2614454" cy="2020740"/>
          </a:xfrm>
        </p:grpSpPr>
        <p:pic>
          <p:nvPicPr>
            <p:cNvPr id="10" name="图片 9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212"/>
            <a:stretch/>
          </p:blipFill>
          <p:spPr bwMode="auto">
            <a:xfrm>
              <a:off x="2027890" y="5171615"/>
              <a:ext cx="2614454" cy="20019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7" name="组合 46"/>
            <p:cNvGrpSpPr/>
            <p:nvPr/>
          </p:nvGrpSpPr>
          <p:grpSpPr>
            <a:xfrm>
              <a:off x="2275696" y="5152822"/>
              <a:ext cx="652743" cy="169277"/>
              <a:chOff x="2428991" y="727009"/>
              <a:chExt cx="652743" cy="169277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2498184" y="778388"/>
                <a:ext cx="488950" cy="825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428991" y="727009"/>
                <a:ext cx="652743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5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p35S::GFP-MBD</a:t>
                </a:r>
                <a:r>
                  <a:rPr lang="en-US" altLang="zh-CN" sz="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zh-CN" altLang="en-US" sz="500" dirty="0"/>
              </a:p>
            </p:txBody>
          </p:sp>
        </p:grpSp>
      </p:grpSp>
      <p:sp>
        <p:nvSpPr>
          <p:cNvPr id="20" name="TextBox 6"/>
          <p:cNvSpPr txBox="1"/>
          <p:nvPr/>
        </p:nvSpPr>
        <p:spPr>
          <a:xfrm>
            <a:off x="1706493" y="1266168"/>
            <a:ext cx="285673" cy="2319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07" b="1" dirty="0">
                <a:latin typeface="Arial" charset="0"/>
                <a:ea typeface="Arial" charset="0"/>
                <a:cs typeface="Arial" charset="0"/>
              </a:rPr>
              <a:t>A</a:t>
            </a:r>
            <a:endParaRPr lang="zh-CN" altLang="fr-FR" sz="907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389034" y="1330612"/>
            <a:ext cx="16322" cy="1534402"/>
            <a:chOff x="607054" y="442949"/>
            <a:chExt cx="18000" cy="169200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616076" y="442949"/>
              <a:ext cx="0" cy="169200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下箭头 42"/>
            <p:cNvSpPr/>
            <p:nvPr/>
          </p:nvSpPr>
          <p:spPr>
            <a:xfrm>
              <a:off x="607054" y="443228"/>
              <a:ext cx="18000" cy="108000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82935" tIns="41468" rIns="82935" bIns="4146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33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616872" y="1330010"/>
            <a:ext cx="16323" cy="1532358"/>
            <a:chOff x="858296" y="442285"/>
            <a:chExt cx="18001" cy="1689747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866950" y="475848"/>
              <a:ext cx="0" cy="165618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下箭头 40"/>
            <p:cNvSpPr/>
            <p:nvPr/>
          </p:nvSpPr>
          <p:spPr>
            <a:xfrm>
              <a:off x="858296" y="442285"/>
              <a:ext cx="18001" cy="108000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82935" tIns="41468" rIns="82935" bIns="4146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33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925966" y="1328858"/>
            <a:ext cx="16322" cy="1514158"/>
            <a:chOff x="1199148" y="441013"/>
            <a:chExt cx="18000" cy="1669677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1207737" y="454506"/>
              <a:ext cx="0" cy="165618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下箭头 38"/>
            <p:cNvSpPr/>
            <p:nvPr/>
          </p:nvSpPr>
          <p:spPr>
            <a:xfrm>
              <a:off x="1199148" y="441013"/>
              <a:ext cx="18000" cy="108000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82935" tIns="41468" rIns="82935" bIns="4146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33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48120" y="5307038"/>
            <a:ext cx="16324" cy="1533924"/>
            <a:chOff x="697846" y="357984"/>
            <a:chExt cx="18000" cy="1692000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706834" y="357984"/>
              <a:ext cx="0" cy="169200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下箭头 18"/>
            <p:cNvSpPr/>
            <p:nvPr/>
          </p:nvSpPr>
          <p:spPr>
            <a:xfrm>
              <a:off x="697846" y="363757"/>
              <a:ext cx="18000" cy="108000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82935" tIns="41468" rIns="82935" bIns="4146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33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956450" y="5307375"/>
            <a:ext cx="16324" cy="1533924"/>
            <a:chOff x="1037769" y="358354"/>
            <a:chExt cx="18000" cy="169200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045545" y="358354"/>
              <a:ext cx="0" cy="169200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下箭头 16"/>
            <p:cNvSpPr/>
            <p:nvPr/>
          </p:nvSpPr>
          <p:spPr>
            <a:xfrm>
              <a:off x="1037769" y="362688"/>
              <a:ext cx="18000" cy="108000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82935" tIns="41468" rIns="82935" bIns="4146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33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22639" y="5312094"/>
            <a:ext cx="16324" cy="1535636"/>
            <a:chOff x="449271" y="363562"/>
            <a:chExt cx="18000" cy="1693889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57932" y="365451"/>
              <a:ext cx="0" cy="169200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下箭头 14"/>
            <p:cNvSpPr/>
            <p:nvPr/>
          </p:nvSpPr>
          <p:spPr>
            <a:xfrm>
              <a:off x="449271" y="363562"/>
              <a:ext cx="18000" cy="108000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82935" tIns="41468" rIns="82935" bIns="4146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633"/>
            </a:p>
          </p:txBody>
        </p:sp>
      </p:grpSp>
      <p:sp>
        <p:nvSpPr>
          <p:cNvPr id="44" name="矩形 43"/>
          <p:cNvSpPr/>
          <p:nvPr/>
        </p:nvSpPr>
        <p:spPr>
          <a:xfrm>
            <a:off x="1216441" y="7414051"/>
            <a:ext cx="44662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Fig. S2.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Germination of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p35S::GFP-MBD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p35S::GFP-TUB6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seeds </a:t>
            </a:r>
          </a:p>
          <a:p>
            <a:pPr algn="just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Germination was performed at 25°C in darkness on water (A, B) or on a solution of gibberellic acid (GA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abscisic acid (ABA) (C). DOS, days of stratification. Arrows indicate the time points of microtubule visualization.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6"/>
          <p:cNvSpPr txBox="1"/>
          <p:nvPr/>
        </p:nvSpPr>
        <p:spPr>
          <a:xfrm>
            <a:off x="1706493" y="3249819"/>
            <a:ext cx="285673" cy="2319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altLang="zh-CN" sz="907" b="1" dirty="0">
                <a:latin typeface="Arial" charset="0"/>
                <a:ea typeface="Arial" charset="0"/>
                <a:cs typeface="Arial" charset="0"/>
              </a:rPr>
              <a:t>B</a:t>
            </a:r>
            <a:endParaRPr lang="zh-CN" altLang="fr-FR" sz="907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" name="TextBox 6"/>
          <p:cNvSpPr txBox="1"/>
          <p:nvPr/>
        </p:nvSpPr>
        <p:spPr>
          <a:xfrm>
            <a:off x="1706493" y="5210012"/>
            <a:ext cx="207981" cy="2319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altLang="zh-CN" sz="907" b="1">
                <a:latin typeface="Arial" charset="0"/>
                <a:ea typeface="Arial" charset="0"/>
                <a:cs typeface="Arial" charset="0"/>
              </a:rPr>
              <a:t>C</a:t>
            </a:r>
            <a:endParaRPr lang="zh-CN" altLang="fr-FR" sz="907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8" name="图片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5" t="89119" r="78385" b="8017"/>
          <a:stretch/>
        </p:blipFill>
        <p:spPr bwMode="auto">
          <a:xfrm>
            <a:off x="3157499" y="6383288"/>
            <a:ext cx="206190" cy="6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图片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4" t="93101" r="78689" b="1401"/>
          <a:stretch/>
        </p:blipFill>
        <p:spPr bwMode="auto">
          <a:xfrm>
            <a:off x="3131916" y="6543021"/>
            <a:ext cx="226627" cy="12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292131" y="6319701"/>
            <a:ext cx="1269065" cy="45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90" dirty="0">
                <a:latin typeface="Times New Roman" charset="0"/>
                <a:ea typeface="Times New Roman" charset="0"/>
                <a:cs typeface="Times New Roman" charset="0"/>
              </a:rPr>
              <a:t>Dormant </a:t>
            </a:r>
            <a:r>
              <a:rPr lang="fr-FR" sz="590" dirty="0" err="1">
                <a:latin typeface="Times New Roman" charset="0"/>
                <a:ea typeface="Times New Roman" charset="0"/>
                <a:cs typeface="Times New Roman" charset="0"/>
              </a:rPr>
              <a:t>seeds</a:t>
            </a:r>
            <a:r>
              <a:rPr lang="fr-FR" sz="590" dirty="0">
                <a:latin typeface="Times New Roman" charset="0"/>
                <a:ea typeface="Times New Roman" charset="0"/>
                <a:cs typeface="Times New Roman" charset="0"/>
              </a:rPr>
              <a:t> + GA</a:t>
            </a:r>
            <a:r>
              <a:rPr lang="fr-FR" sz="590" baseline="-25000" dirty="0">
                <a:latin typeface="Times New Roman" charset="0"/>
                <a:ea typeface="Times New Roman" charset="0"/>
                <a:cs typeface="Times New Roman" charset="0"/>
              </a:rPr>
              <a:t>3 </a:t>
            </a:r>
            <a:r>
              <a:rPr lang="fr-FR" sz="590" dirty="0">
                <a:latin typeface="Times New Roman" charset="0"/>
                <a:ea typeface="Times New Roman" charset="0"/>
                <a:cs typeface="Times New Roman" charset="0"/>
              </a:rPr>
              <a:t>(10</a:t>
            </a:r>
            <a:r>
              <a:rPr lang="fr-FR" sz="590" baseline="30000" dirty="0">
                <a:latin typeface="Times New Roman" charset="0"/>
                <a:ea typeface="Times New Roman" charset="0"/>
                <a:cs typeface="Times New Roman" charset="0"/>
              </a:rPr>
              <a:t>-3</a:t>
            </a:r>
            <a:r>
              <a:rPr lang="fr-FR" sz="590" dirty="0">
                <a:latin typeface="Times New Roman" charset="0"/>
                <a:ea typeface="Times New Roman" charset="0"/>
                <a:cs typeface="Times New Roman" charset="0"/>
              </a:rPr>
              <a:t> M, 25°C, </a:t>
            </a:r>
            <a:r>
              <a:rPr lang="fr-FR" sz="590" dirty="0" err="1">
                <a:latin typeface="Times New Roman" charset="0"/>
                <a:ea typeface="Times New Roman" charset="0"/>
                <a:cs typeface="Times New Roman" charset="0"/>
              </a:rPr>
              <a:t>dark</a:t>
            </a:r>
            <a:r>
              <a:rPr lang="fr-FR" sz="590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  <a:p>
            <a:r>
              <a:rPr lang="fr-FR" sz="590" dirty="0">
                <a:latin typeface="Times New Roman" charset="0"/>
                <a:ea typeface="Times New Roman" charset="0"/>
                <a:cs typeface="Times New Roman" charset="0"/>
              </a:rPr>
              <a:t>Non-dormant </a:t>
            </a:r>
            <a:r>
              <a:rPr lang="fr-FR" sz="590" dirty="0" err="1">
                <a:latin typeface="Times New Roman" charset="0"/>
                <a:ea typeface="Times New Roman" charset="0"/>
                <a:cs typeface="Times New Roman" charset="0"/>
              </a:rPr>
              <a:t>seeds</a:t>
            </a:r>
            <a:r>
              <a:rPr lang="fr-FR" sz="590" dirty="0">
                <a:latin typeface="Times New Roman" charset="0"/>
                <a:ea typeface="Times New Roman" charset="0"/>
                <a:cs typeface="Times New Roman" charset="0"/>
              </a:rPr>
              <a:t> (4 DOS) + ABA (10</a:t>
            </a:r>
            <a:r>
              <a:rPr lang="fr-FR" sz="590" baseline="30000" dirty="0">
                <a:latin typeface="Times New Roman" charset="0"/>
                <a:ea typeface="Times New Roman" charset="0"/>
                <a:cs typeface="Times New Roman" charset="0"/>
              </a:rPr>
              <a:t>-5 </a:t>
            </a:r>
            <a:r>
              <a:rPr lang="fr-FR" sz="590" dirty="0">
                <a:latin typeface="Times New Roman" charset="0"/>
                <a:ea typeface="Times New Roman" charset="0"/>
                <a:cs typeface="Times New Roman" charset="0"/>
              </a:rPr>
              <a:t>M, 25°C, </a:t>
            </a:r>
            <a:r>
              <a:rPr lang="fr-FR" sz="590" dirty="0" err="1">
                <a:latin typeface="Times New Roman" charset="0"/>
                <a:ea typeface="Times New Roman" charset="0"/>
                <a:cs typeface="Times New Roman" charset="0"/>
              </a:rPr>
              <a:t>dark</a:t>
            </a:r>
            <a:r>
              <a:rPr lang="fr-FR" sz="590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997925" y="3157969"/>
            <a:ext cx="2614127" cy="1996900"/>
            <a:chOff x="1997925" y="3157969"/>
            <a:chExt cx="2614127" cy="1996900"/>
          </a:xfrm>
        </p:grpSpPr>
        <p:grpSp>
          <p:nvGrpSpPr>
            <p:cNvPr id="22" name="组合 21"/>
            <p:cNvGrpSpPr/>
            <p:nvPr/>
          </p:nvGrpSpPr>
          <p:grpSpPr>
            <a:xfrm>
              <a:off x="1997925" y="3173712"/>
              <a:ext cx="2614127" cy="1981157"/>
              <a:chOff x="0" y="0"/>
              <a:chExt cx="2882900" cy="2184400"/>
            </a:xfrm>
          </p:grpSpPr>
          <p:pic>
            <p:nvPicPr>
              <p:cNvPr id="24" name="图片 2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82900" cy="2184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5" name="组合 24"/>
              <p:cNvGrpSpPr/>
              <p:nvPr/>
            </p:nvGrpSpPr>
            <p:grpSpPr>
              <a:xfrm>
                <a:off x="682726" y="151441"/>
                <a:ext cx="18000" cy="1691392"/>
                <a:chOff x="682511" y="151441"/>
                <a:chExt cx="18000" cy="1692000"/>
              </a:xfrm>
            </p:grpSpPr>
            <p:cxnSp>
              <p:nvCxnSpPr>
                <p:cNvPr id="32" name="直接连接符 31"/>
                <p:cNvCxnSpPr/>
                <p:nvPr/>
              </p:nvCxnSpPr>
              <p:spPr>
                <a:xfrm>
                  <a:off x="691679" y="151441"/>
                  <a:ext cx="0" cy="1692000"/>
                </a:xfrm>
                <a:prstGeom prst="line">
                  <a:avLst/>
                </a:prstGeom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下箭头 32"/>
                <p:cNvSpPr/>
                <p:nvPr/>
              </p:nvSpPr>
              <p:spPr>
                <a:xfrm>
                  <a:off x="682511" y="153650"/>
                  <a:ext cx="18000" cy="108000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82935" tIns="41468" rIns="82935" bIns="4146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sz="1633"/>
                </a:p>
              </p:txBody>
            </p:sp>
          </p:grpSp>
          <p:grpSp>
            <p:nvGrpSpPr>
              <p:cNvPr id="26" name="组合 25"/>
              <p:cNvGrpSpPr/>
              <p:nvPr/>
            </p:nvGrpSpPr>
            <p:grpSpPr>
              <a:xfrm>
                <a:off x="1023138" y="152379"/>
                <a:ext cx="18000" cy="1691392"/>
                <a:chOff x="1022857" y="152379"/>
                <a:chExt cx="18000" cy="1692000"/>
              </a:xfrm>
            </p:grpSpPr>
            <p:cxnSp>
              <p:nvCxnSpPr>
                <p:cNvPr id="30" name="直接连接符 29"/>
                <p:cNvCxnSpPr/>
                <p:nvPr/>
              </p:nvCxnSpPr>
              <p:spPr>
                <a:xfrm>
                  <a:off x="1031590" y="152379"/>
                  <a:ext cx="0" cy="1692000"/>
                </a:xfrm>
                <a:prstGeom prst="line">
                  <a:avLst/>
                </a:prstGeom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下箭头 30"/>
                <p:cNvSpPr/>
                <p:nvPr/>
              </p:nvSpPr>
              <p:spPr>
                <a:xfrm>
                  <a:off x="1022857" y="153859"/>
                  <a:ext cx="18000" cy="18000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82935" tIns="41468" rIns="82935" bIns="4146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sz="1633"/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434387" y="141912"/>
                <a:ext cx="18000" cy="1691392"/>
                <a:chOff x="434237" y="141901"/>
                <a:chExt cx="18000" cy="1692000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>
                  <a:off x="443099" y="141901"/>
                  <a:ext cx="0" cy="1692000"/>
                </a:xfrm>
                <a:prstGeom prst="line">
                  <a:avLst/>
                </a:prstGeom>
                <a:ln w="63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下箭头 28"/>
                <p:cNvSpPr/>
                <p:nvPr/>
              </p:nvSpPr>
              <p:spPr>
                <a:xfrm>
                  <a:off x="434237" y="153042"/>
                  <a:ext cx="18000" cy="108000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82935" tIns="41468" rIns="82935" bIns="4146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 sz="1633"/>
                </a:p>
              </p:txBody>
            </p:sp>
          </p:grpSp>
        </p:grpSp>
        <p:grpSp>
          <p:nvGrpSpPr>
            <p:cNvPr id="51" name="组合 50"/>
            <p:cNvGrpSpPr/>
            <p:nvPr/>
          </p:nvGrpSpPr>
          <p:grpSpPr>
            <a:xfrm>
              <a:off x="2248700" y="3157969"/>
              <a:ext cx="667170" cy="169277"/>
              <a:chOff x="2381359" y="822686"/>
              <a:chExt cx="667170" cy="169277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2452636" y="868878"/>
                <a:ext cx="488950" cy="825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2381359" y="822686"/>
                <a:ext cx="66717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5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p35S::GFP-TUB6</a:t>
                </a:r>
                <a:r>
                  <a:rPr lang="en-US" altLang="zh-CN" sz="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zh-CN" altLang="en-US" sz="5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16996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341</TotalTime>
  <Words>108</Words>
  <Application>Microsoft Macintosh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</dc:creator>
  <cp:lastModifiedBy>christophe bailly</cp:lastModifiedBy>
  <cp:revision>17</cp:revision>
  <dcterms:created xsi:type="dcterms:W3CDTF">2019-04-09T12:16:00Z</dcterms:created>
  <dcterms:modified xsi:type="dcterms:W3CDTF">2020-03-05T12:45:05Z</dcterms:modified>
</cp:coreProperties>
</file>