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88" d="100"/>
          <a:sy n="88" d="100"/>
        </p:scale>
        <p:origin x="3400" y="1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F88FC-EDE6-3C49-83E0-775EF541F263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ECC6F-8B73-0C4B-9D08-280FC6AC79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97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3B1FD-F3C8-4E3A-B3FF-1C02550F07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7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75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75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79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70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70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93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84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18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93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749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22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AA2F-C68A-3A4A-97CD-49E24F900DEA}" type="datetimeFigureOut">
              <a:rPr lang="fr-FR" smtClean="0"/>
              <a:t>09/03/2020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C11F6-DE5C-714F-AB9C-2D419E1FA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41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14118" y="2069433"/>
            <a:ext cx="4205398" cy="3938041"/>
            <a:chOff x="-2038" y="238043"/>
            <a:chExt cx="4637259" cy="4342584"/>
          </a:xfrm>
        </p:grpSpPr>
        <p:grpSp>
          <p:nvGrpSpPr>
            <p:cNvPr id="5" name="组合 4"/>
            <p:cNvGrpSpPr/>
            <p:nvPr/>
          </p:nvGrpSpPr>
          <p:grpSpPr>
            <a:xfrm>
              <a:off x="-2038" y="3099780"/>
              <a:ext cx="4637259" cy="1480847"/>
              <a:chOff x="-2038" y="3099780"/>
              <a:chExt cx="4637259" cy="1480847"/>
            </a:xfrm>
          </p:grpSpPr>
          <p:sp>
            <p:nvSpPr>
              <p:cNvPr id="22" name="TextBox 18"/>
              <p:cNvSpPr txBox="1"/>
              <p:nvPr/>
            </p:nvSpPr>
            <p:spPr>
              <a:xfrm>
                <a:off x="-2038" y="3121843"/>
                <a:ext cx="295546" cy="25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spcAft>
                    <a:spcPts val="0"/>
                  </a:spcAft>
                  <a:defRPr sz="1000" b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907" dirty="0"/>
                  <a:t>B</a:t>
                </a:r>
                <a:endParaRPr lang="zh-CN" altLang="fr-FR" sz="907" dirty="0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235930" y="3099780"/>
                <a:ext cx="4399291" cy="1480847"/>
                <a:chOff x="235930" y="3099780"/>
                <a:chExt cx="4399291" cy="1480847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3150346" y="3111525"/>
                  <a:ext cx="1484875" cy="1469102"/>
                  <a:chOff x="3150346" y="3111525"/>
                  <a:chExt cx="1484875" cy="1469102"/>
                </a:xfrm>
              </p:grpSpPr>
              <p:pic>
                <p:nvPicPr>
                  <p:cNvPr id="31" name="Picture 4" descr="F:\UPMC\@试验结果\Experiment 3 - Microscope\微管显微观察\Microscope\@正式试验\The whole seed observed by confocal\【final version】used in publication paper\@ 2-png\1-MAX_YHF27.07.2017.lif - Series017.pn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195221" y="3140627"/>
                    <a:ext cx="1440000" cy="144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2" name="TextBox 10"/>
                  <p:cNvSpPr txBox="1"/>
                  <p:nvPr/>
                </p:nvSpPr>
                <p:spPr>
                  <a:xfrm>
                    <a:off x="3150346" y="3111525"/>
                    <a:ext cx="645935" cy="2402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6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Radicle</a:t>
                    </a:r>
                    <a:endParaRPr lang="zh-CN" altLang="fr-FR" sz="998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" name="组合 24"/>
                <p:cNvGrpSpPr/>
                <p:nvPr/>
              </p:nvGrpSpPr>
              <p:grpSpPr>
                <a:xfrm>
                  <a:off x="1686394" y="3116439"/>
                  <a:ext cx="1573535" cy="1464178"/>
                  <a:chOff x="1686394" y="3116439"/>
                  <a:chExt cx="1573535" cy="1464178"/>
                </a:xfrm>
              </p:grpSpPr>
              <p:pic>
                <p:nvPicPr>
                  <p:cNvPr id="29" name="Picture 5" descr="F:\UPMC\@试验结果\Experiment 3 - Microscope\微管显微观察\Microscope\@正式试验\The whole seed observed by confocal\【final version】used in publication paper\@ 2-png\2-MAX_YHF27.07.2017.lif - Series015.pn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37087" y="3140617"/>
                    <a:ext cx="1440000" cy="144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0" name="TextBox 12"/>
                  <p:cNvSpPr txBox="1"/>
                  <p:nvPr/>
                </p:nvSpPr>
                <p:spPr>
                  <a:xfrm>
                    <a:off x="1686394" y="3116439"/>
                    <a:ext cx="1573535" cy="24026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16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Hypocotyl: rootward region</a:t>
                    </a:r>
                    <a:endParaRPr lang="zh-CN" altLang="fr-FR" sz="998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235930" y="3099780"/>
                  <a:ext cx="1484412" cy="1480835"/>
                  <a:chOff x="235930" y="3099780"/>
                  <a:chExt cx="1484412" cy="1480835"/>
                </a:xfrm>
              </p:grpSpPr>
              <p:pic>
                <p:nvPicPr>
                  <p:cNvPr id="27" name="Picture 6" descr="F:\UPMC\@试验结果\Experiment 3 - Microscope\微管显微观察\Microscope\@正式试验\The whole seed observed by confocal\【final version】used in publication paper\@ 2-png\3-MAX_YHF27.07.2017.lif - Series019.png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80342" y="3140615"/>
                    <a:ext cx="1440000" cy="144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8" name="TextBox 38"/>
                  <p:cNvSpPr txBox="1"/>
                  <p:nvPr/>
                </p:nvSpPr>
                <p:spPr>
                  <a:xfrm>
                    <a:off x="235930" y="3099780"/>
                    <a:ext cx="1446912" cy="37870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6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Hypocotyl: shootward region</a:t>
                    </a:r>
                    <a:endParaRPr lang="zh-CN" altLang="fr-FR" sz="998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6" name="组合 5"/>
            <p:cNvGrpSpPr/>
            <p:nvPr/>
          </p:nvGrpSpPr>
          <p:grpSpPr>
            <a:xfrm>
              <a:off x="737263" y="238043"/>
              <a:ext cx="3183410" cy="2902653"/>
              <a:chOff x="737263" y="238043"/>
              <a:chExt cx="3183410" cy="2902653"/>
            </a:xfrm>
          </p:grpSpPr>
          <p:sp>
            <p:nvSpPr>
              <p:cNvPr id="7" name="TextBox 15"/>
              <p:cNvSpPr txBox="1"/>
              <p:nvPr/>
            </p:nvSpPr>
            <p:spPr>
              <a:xfrm>
                <a:off x="737263" y="238043"/>
                <a:ext cx="295546" cy="255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7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CN" altLang="fr-FR" sz="1088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000342" y="244391"/>
                <a:ext cx="2920331" cy="2896305"/>
                <a:chOff x="1000342" y="244391"/>
                <a:chExt cx="2920331" cy="2896305"/>
              </a:xfrm>
            </p:grpSpPr>
            <p:pic>
              <p:nvPicPr>
                <p:cNvPr id="20" name="Picture 2" descr="F:\UPMC\@试验结果\Experiment 3 - Microscope\微管显微观察\Microscope\@正式试验\The whole seed observed by confocal\【final version】used in publication paper\@ 2-png\【0】 whole seeds-002-MAX_YHF-17.07.2017.lif - Series019 (final one).png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4940" y="244391"/>
                  <a:ext cx="2880000" cy="288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" name="组合 9"/>
                <p:cNvGrpSpPr/>
                <p:nvPr/>
              </p:nvGrpSpPr>
              <p:grpSpPr>
                <a:xfrm>
                  <a:off x="1000342" y="2115811"/>
                  <a:ext cx="2920331" cy="1024885"/>
                  <a:chOff x="1000346" y="2115795"/>
                  <a:chExt cx="2920496" cy="1024951"/>
                </a:xfrm>
              </p:grpSpPr>
              <p:grpSp>
                <p:nvGrpSpPr>
                  <p:cNvPr id="11" name="组合 10"/>
                  <p:cNvGrpSpPr/>
                  <p:nvPr/>
                </p:nvGrpSpPr>
                <p:grpSpPr>
                  <a:xfrm>
                    <a:off x="2434318" y="2117207"/>
                    <a:ext cx="801372" cy="1018703"/>
                    <a:chOff x="2434318" y="2117207"/>
                    <a:chExt cx="801372" cy="1018703"/>
                  </a:xfrm>
                </p:grpSpPr>
                <p:cxnSp>
                  <p:nvCxnSpPr>
                    <p:cNvPr id="18" name="直接连接符 17"/>
                    <p:cNvCxnSpPr/>
                    <p:nvPr/>
                  </p:nvCxnSpPr>
                  <p:spPr>
                    <a:xfrm flipH="1">
                      <a:off x="2434318" y="2729045"/>
                      <a:ext cx="547246" cy="406865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矩形 18"/>
                    <p:cNvSpPr/>
                    <p:nvPr/>
                  </p:nvSpPr>
                  <p:spPr>
                    <a:xfrm>
                      <a:off x="2659642" y="2117207"/>
                      <a:ext cx="576048" cy="612099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82935" tIns="41468" rIns="82935" bIns="41468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zh-CN" altLang="en-US" sz="1633"/>
                    </a:p>
                  </p:txBody>
                </p:sp>
              </p:grpSp>
              <p:grpSp>
                <p:nvGrpSpPr>
                  <p:cNvPr id="12" name="组合 11"/>
                  <p:cNvGrpSpPr/>
                  <p:nvPr/>
                </p:nvGrpSpPr>
                <p:grpSpPr>
                  <a:xfrm>
                    <a:off x="1000346" y="2116733"/>
                    <a:ext cx="1615282" cy="1019954"/>
                    <a:chOff x="1000353" y="2116720"/>
                    <a:chExt cx="1615472" cy="1020098"/>
                  </a:xfrm>
                </p:grpSpPr>
                <p:cxnSp>
                  <p:nvCxnSpPr>
                    <p:cNvPr id="16" name="直接连接符 15"/>
                    <p:cNvCxnSpPr>
                      <a:endCxn id="27" idx="0"/>
                    </p:cNvCxnSpPr>
                    <p:nvPr/>
                  </p:nvCxnSpPr>
                  <p:spPr>
                    <a:xfrm flipH="1">
                      <a:off x="1000353" y="2726295"/>
                      <a:ext cx="1352213" cy="410523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矩形 16"/>
                    <p:cNvSpPr/>
                    <p:nvPr/>
                  </p:nvSpPr>
                  <p:spPr>
                    <a:xfrm>
                      <a:off x="2039709" y="2116720"/>
                      <a:ext cx="576116" cy="612185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82935" tIns="41468" rIns="82935" bIns="41468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zh-CN" altLang="en-US" sz="1633"/>
                    </a:p>
                  </p:txBody>
                </p:sp>
              </p:grpSp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3279700" y="2115795"/>
                    <a:ext cx="641142" cy="1024951"/>
                    <a:chOff x="3279700" y="2115795"/>
                    <a:chExt cx="641142" cy="1024951"/>
                  </a:xfrm>
                </p:grpSpPr>
                <p:cxnSp>
                  <p:nvCxnSpPr>
                    <p:cNvPr id="14" name="直接连接符 13"/>
                    <p:cNvCxnSpPr/>
                    <p:nvPr/>
                  </p:nvCxnSpPr>
                  <p:spPr>
                    <a:xfrm>
                      <a:off x="3560812" y="2733881"/>
                      <a:ext cx="360030" cy="406865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" name="矩形 14"/>
                    <p:cNvSpPr/>
                    <p:nvPr/>
                  </p:nvSpPr>
                  <p:spPr>
                    <a:xfrm>
                      <a:off x="3279700" y="2115795"/>
                      <a:ext cx="576048" cy="612099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82935" tIns="41468" rIns="82935" bIns="41468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zh-CN" altLang="en-US" sz="1633"/>
                    </a:p>
                  </p:txBody>
                </p:sp>
              </p:grpSp>
            </p:grpSp>
          </p:grpSp>
        </p:grpSp>
      </p:grpSp>
      <p:sp>
        <p:nvSpPr>
          <p:cNvPr id="33" name="矩形 32"/>
          <p:cNvSpPr/>
          <p:nvPr/>
        </p:nvSpPr>
        <p:spPr>
          <a:xfrm>
            <a:off x="1151782" y="6712561"/>
            <a:ext cx="481404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zh-CN" sz="1000" b="1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Overview of the experimental model.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A, Anatomy of a whole Arabidopsis embryo extracted from an imbibed seed and stained using calcofluor (scale bar, 20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B,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Localisation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of cortical microtubules in different areas of Arabidopsis embryo using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p35S::GFP-MBD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Embryos were extracted from germinating seeds imbibed for 48 h at 25°C in darkness in the presence of 1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GA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(scale bars, 20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BB1A24FE-7E83-4A40-B8E4-1D08E071FB6D}"/>
              </a:ext>
            </a:extLst>
          </p:cNvPr>
          <p:cNvSpPr/>
          <p:nvPr/>
        </p:nvSpPr>
        <p:spPr>
          <a:xfrm>
            <a:off x="2154230" y="2356488"/>
            <a:ext cx="42243" cy="155154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33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10F5589-634E-5446-BAAA-8A2B830AF108}"/>
              </a:ext>
            </a:extLst>
          </p:cNvPr>
          <p:cNvSpPr txBox="1"/>
          <p:nvPr/>
        </p:nvSpPr>
        <p:spPr>
          <a:xfrm>
            <a:off x="1552448" y="3018226"/>
            <a:ext cx="647934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26" dirty="0" err="1">
                <a:latin typeface="Arial" panose="020B0604020202020204" pitchFamily="34" charset="0"/>
                <a:cs typeface="Arial" panose="020B0604020202020204" pitchFamily="34" charset="0"/>
              </a:rPr>
              <a:t>Cotyledons</a:t>
            </a:r>
            <a:endParaRPr lang="fr-FR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65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95</Words>
  <Application>Microsoft Macintosh PowerPoint</Application>
  <PresentationFormat>Format A4 (210 x 297 mm)</PresentationFormat>
  <Paragraphs>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bailly</dc:creator>
  <cp:lastModifiedBy>christophe bailly</cp:lastModifiedBy>
  <cp:revision>2</cp:revision>
  <dcterms:created xsi:type="dcterms:W3CDTF">2020-03-05T12:43:14Z</dcterms:created>
  <dcterms:modified xsi:type="dcterms:W3CDTF">2020-03-09T10:08:28Z</dcterms:modified>
</cp:coreProperties>
</file>