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69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196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687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54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113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744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7881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792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2060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71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816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9783A-B8DD-41AA-8375-C683BF17B92C}" type="datetimeFigureOut">
              <a:rPr lang="es-ES" smtClean="0"/>
              <a:t>05/12/2019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BFE19-44BA-4143-B9B4-3399F05DD9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2041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683568" y="548680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Supplementary</a:t>
            </a:r>
            <a:r>
              <a:rPr lang="es-ES" dirty="0" smtClean="0"/>
              <a:t> Figure S2. </a:t>
            </a:r>
            <a:r>
              <a:rPr lang="es-ES" dirty="0" err="1" smtClean="0"/>
              <a:t>Significance</a:t>
            </a:r>
            <a:r>
              <a:rPr lang="es-ES" dirty="0" smtClean="0"/>
              <a:t> of </a:t>
            </a:r>
            <a:r>
              <a:rPr lang="el-GR" dirty="0" smtClean="0"/>
              <a:t>χ</a:t>
            </a:r>
            <a:r>
              <a:rPr lang="es-ES" dirty="0" smtClean="0"/>
              <a:t>2 test expreses as –log(p)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markers</a:t>
            </a:r>
            <a:r>
              <a:rPr lang="es-ES" dirty="0" smtClean="0"/>
              <a:t> in </a:t>
            </a:r>
            <a:r>
              <a:rPr lang="es-ES" dirty="0" err="1" smtClean="0"/>
              <a:t>chromosome</a:t>
            </a:r>
            <a:r>
              <a:rPr lang="es-ES" dirty="0" smtClean="0"/>
              <a:t> 7 in </a:t>
            </a:r>
            <a:r>
              <a:rPr lang="es-ES" dirty="0" err="1" smtClean="0"/>
              <a:t>the</a:t>
            </a:r>
            <a:r>
              <a:rPr lang="es-ES" dirty="0" smtClean="0"/>
              <a:t> 16T1 and 17T3 </a:t>
            </a:r>
            <a:r>
              <a:rPr lang="es-ES" dirty="0" err="1" smtClean="0"/>
              <a:t>experiments</a:t>
            </a:r>
            <a:r>
              <a:rPr lang="es-ES" dirty="0" smtClean="0"/>
              <a:t>. </a:t>
            </a:r>
            <a:endParaRPr lang="es-E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13" y="1700808"/>
            <a:ext cx="7347972" cy="2603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1344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26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Jose Gonzalo Pascual</dc:creator>
  <cp:lastModifiedBy>Maria Jose Gonzalo Pascual</cp:lastModifiedBy>
  <cp:revision>12</cp:revision>
  <dcterms:created xsi:type="dcterms:W3CDTF">2019-11-28T09:11:21Z</dcterms:created>
  <dcterms:modified xsi:type="dcterms:W3CDTF">2019-12-05T11:22:33Z</dcterms:modified>
</cp:coreProperties>
</file>