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63" r:id="rId3"/>
    <p:sldId id="262" r:id="rId4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00" userDrawn="1">
          <p15:clr>
            <a:srgbClr val="A4A3A4"/>
          </p15:clr>
        </p15:guide>
        <p15:guide id="2" pos="4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33CCCC"/>
    <a:srgbClr val="009644"/>
    <a:srgbClr val="00B050"/>
    <a:srgbClr val="FF0DB4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0174" autoAdjust="0"/>
  </p:normalViewPr>
  <p:slideViewPr>
    <p:cSldViewPr snapToGrid="0" showGuides="1">
      <p:cViewPr varScale="1">
        <p:scale>
          <a:sx n="72" d="100"/>
          <a:sy n="72" d="100"/>
        </p:scale>
        <p:origin x="1445" y="50"/>
      </p:cViewPr>
      <p:guideLst>
        <p:guide orient="horz" pos="4800"/>
        <p:guide pos="42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D6A1B-019C-4E89-A4A2-6A2AD9D801D2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9D28B-D4BE-4BDA-BDAC-C9296B595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14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02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92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5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0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83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82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66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40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92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5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7356A-0637-4411-BC4E-FD18D3D24C83}" type="datetimeFigureOut">
              <a:rPr lang="en-US" smtClean="0"/>
              <a:t>3/3/2020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6A5-6876-4A50-AE4D-B03C1550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0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ericyte movie d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lum contrast="20000"/>
          </a:blip>
          <a:srcRect b="3378"/>
          <a:stretch/>
        </p:blipFill>
        <p:spPr>
          <a:xfrm>
            <a:off x="1156421" y="1100576"/>
            <a:ext cx="4814434" cy="4345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100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Video 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164852" y="5084467"/>
            <a:ext cx="53256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D87E67-B0A6-4A38-AFDD-E13728658C56}"/>
              </a:ext>
            </a:extLst>
          </p:cNvPr>
          <p:cNvSpPr txBox="1"/>
          <p:nvPr/>
        </p:nvSpPr>
        <p:spPr>
          <a:xfrm>
            <a:off x="5164852" y="5084467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l-G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83591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>
            <a:extLst>
              <a:ext uri="{FF2B5EF4-FFF2-40B4-BE49-F238E27FC236}">
                <a16:creationId xmlns:a16="http://schemas.microsoft.com/office/drawing/2014/main" id="{FDA50351-0ABF-46AE-ACB8-47DBC27EF4E9}"/>
              </a:ext>
            </a:extLst>
          </p:cNvPr>
          <p:cNvSpPr txBox="1"/>
          <p:nvPr/>
        </p:nvSpPr>
        <p:spPr>
          <a:xfrm>
            <a:off x="0" y="0"/>
            <a:ext cx="100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Video 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95E5040-25BB-4518-996D-67AC8D08C48F}"/>
              </a:ext>
            </a:extLst>
          </p:cNvPr>
          <p:cNvGrpSpPr/>
          <p:nvPr/>
        </p:nvGrpSpPr>
        <p:grpSpPr>
          <a:xfrm>
            <a:off x="127833" y="3280575"/>
            <a:ext cx="6602333" cy="780502"/>
            <a:chOff x="127833" y="3280575"/>
            <a:chExt cx="6602333" cy="780502"/>
          </a:xfrm>
        </p:grpSpPr>
        <p:pic>
          <p:nvPicPr>
            <p:cNvPr id="80" name="20200204_Visible_Pericyte Lectin_Resonant_1008_crop_small part - Aligned2">
              <a:hlinkClick r:id="" action="ppaction://media"/>
              <a:extLst>
                <a:ext uri="{FF2B5EF4-FFF2-40B4-BE49-F238E27FC236}">
                  <a16:creationId xmlns:a16="http://schemas.microsoft.com/office/drawing/2014/main" id="{CF3C4415-F845-4954-83F7-1ACD649FB3FD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4"/>
            <a:srcRect t="2061" b="3597"/>
            <a:stretch>
              <a:fillRect/>
            </a:stretch>
          </p:blipFill>
          <p:spPr>
            <a:xfrm>
              <a:off x="127833" y="3280575"/>
              <a:ext cx="6602333" cy="780502"/>
            </a:xfrm>
            <a:prstGeom prst="rect">
              <a:avLst/>
            </a:prstGeom>
          </p:spPr>
        </p:pic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97F188A7-2FA0-4001-8301-F54B6F7FFEAE}"/>
                </a:ext>
              </a:extLst>
            </p:cNvPr>
            <p:cNvSpPr/>
            <p:nvPr/>
          </p:nvSpPr>
          <p:spPr>
            <a:xfrm>
              <a:off x="4539972" y="3283239"/>
              <a:ext cx="416907" cy="775175"/>
            </a:xfrm>
            <a:custGeom>
              <a:avLst/>
              <a:gdLst>
                <a:gd name="connsiteX0" fmla="*/ 92111 w 478297"/>
                <a:gd name="connsiteY0" fmla="*/ 837282 h 845547"/>
                <a:gd name="connsiteX1" fmla="*/ 447711 w 478297"/>
                <a:gd name="connsiteY1" fmla="*/ 834742 h 845547"/>
                <a:gd name="connsiteX2" fmla="*/ 455331 w 478297"/>
                <a:gd name="connsiteY2" fmla="*/ 750922 h 845547"/>
                <a:gd name="connsiteX3" fmla="*/ 412151 w 478297"/>
                <a:gd name="connsiteY3" fmla="*/ 524862 h 845547"/>
                <a:gd name="connsiteX4" fmla="*/ 361351 w 478297"/>
                <a:gd name="connsiteY4" fmla="*/ 273402 h 845547"/>
                <a:gd name="connsiteX5" fmla="*/ 302931 w 478297"/>
                <a:gd name="connsiteY5" fmla="*/ 24482 h 845547"/>
                <a:gd name="connsiteX6" fmla="*/ 13371 w 478297"/>
                <a:gd name="connsiteY6" fmla="*/ 24482 h 845547"/>
                <a:gd name="connsiteX7" fmla="*/ 51471 w 478297"/>
                <a:gd name="connsiteY7" fmla="*/ 159102 h 845547"/>
                <a:gd name="connsiteX8" fmla="*/ 79411 w 478297"/>
                <a:gd name="connsiteY8" fmla="*/ 522322 h 845547"/>
                <a:gd name="connsiteX9" fmla="*/ 92111 w 478297"/>
                <a:gd name="connsiteY9" fmla="*/ 768702 h 845547"/>
                <a:gd name="connsiteX10" fmla="*/ 92111 w 478297"/>
                <a:gd name="connsiteY10" fmla="*/ 837282 h 845547"/>
                <a:gd name="connsiteX0" fmla="*/ 92111 w 478297"/>
                <a:gd name="connsiteY0" fmla="*/ 837282 h 845547"/>
                <a:gd name="connsiteX1" fmla="*/ 447711 w 478297"/>
                <a:gd name="connsiteY1" fmla="*/ 834742 h 845547"/>
                <a:gd name="connsiteX2" fmla="*/ 455331 w 478297"/>
                <a:gd name="connsiteY2" fmla="*/ 750922 h 845547"/>
                <a:gd name="connsiteX3" fmla="*/ 412151 w 478297"/>
                <a:gd name="connsiteY3" fmla="*/ 524862 h 845547"/>
                <a:gd name="connsiteX4" fmla="*/ 361351 w 478297"/>
                <a:gd name="connsiteY4" fmla="*/ 273402 h 845547"/>
                <a:gd name="connsiteX5" fmla="*/ 302931 w 478297"/>
                <a:gd name="connsiteY5" fmla="*/ 24482 h 845547"/>
                <a:gd name="connsiteX6" fmla="*/ 13371 w 478297"/>
                <a:gd name="connsiteY6" fmla="*/ 24482 h 845547"/>
                <a:gd name="connsiteX7" fmla="*/ 51471 w 478297"/>
                <a:gd name="connsiteY7" fmla="*/ 159102 h 845547"/>
                <a:gd name="connsiteX8" fmla="*/ 79411 w 478297"/>
                <a:gd name="connsiteY8" fmla="*/ 522322 h 845547"/>
                <a:gd name="connsiteX9" fmla="*/ 92111 w 478297"/>
                <a:gd name="connsiteY9" fmla="*/ 768702 h 845547"/>
                <a:gd name="connsiteX10" fmla="*/ 92111 w 478297"/>
                <a:gd name="connsiteY10" fmla="*/ 837282 h 845547"/>
                <a:gd name="connsiteX0" fmla="*/ 92111 w 478297"/>
                <a:gd name="connsiteY0" fmla="*/ 837282 h 845547"/>
                <a:gd name="connsiteX1" fmla="*/ 447711 w 478297"/>
                <a:gd name="connsiteY1" fmla="*/ 834742 h 845547"/>
                <a:gd name="connsiteX2" fmla="*/ 455331 w 478297"/>
                <a:gd name="connsiteY2" fmla="*/ 750922 h 845547"/>
                <a:gd name="connsiteX3" fmla="*/ 412151 w 478297"/>
                <a:gd name="connsiteY3" fmla="*/ 524862 h 845547"/>
                <a:gd name="connsiteX4" fmla="*/ 361351 w 478297"/>
                <a:gd name="connsiteY4" fmla="*/ 273402 h 845547"/>
                <a:gd name="connsiteX5" fmla="*/ 302931 w 478297"/>
                <a:gd name="connsiteY5" fmla="*/ 24482 h 845547"/>
                <a:gd name="connsiteX6" fmla="*/ 13371 w 478297"/>
                <a:gd name="connsiteY6" fmla="*/ 24482 h 845547"/>
                <a:gd name="connsiteX7" fmla="*/ 51471 w 478297"/>
                <a:gd name="connsiteY7" fmla="*/ 159102 h 845547"/>
                <a:gd name="connsiteX8" fmla="*/ 79411 w 478297"/>
                <a:gd name="connsiteY8" fmla="*/ 522322 h 845547"/>
                <a:gd name="connsiteX9" fmla="*/ 92111 w 478297"/>
                <a:gd name="connsiteY9" fmla="*/ 768702 h 845547"/>
                <a:gd name="connsiteX10" fmla="*/ 92111 w 478297"/>
                <a:gd name="connsiteY10" fmla="*/ 837282 h 845547"/>
                <a:gd name="connsiteX0" fmla="*/ 92111 w 478297"/>
                <a:gd name="connsiteY0" fmla="*/ 821896 h 830161"/>
                <a:gd name="connsiteX1" fmla="*/ 447711 w 478297"/>
                <a:gd name="connsiteY1" fmla="*/ 819356 h 830161"/>
                <a:gd name="connsiteX2" fmla="*/ 455331 w 478297"/>
                <a:gd name="connsiteY2" fmla="*/ 735536 h 830161"/>
                <a:gd name="connsiteX3" fmla="*/ 412151 w 478297"/>
                <a:gd name="connsiteY3" fmla="*/ 509476 h 830161"/>
                <a:gd name="connsiteX4" fmla="*/ 361351 w 478297"/>
                <a:gd name="connsiteY4" fmla="*/ 258016 h 830161"/>
                <a:gd name="connsiteX5" fmla="*/ 302931 w 478297"/>
                <a:gd name="connsiteY5" fmla="*/ 9096 h 830161"/>
                <a:gd name="connsiteX6" fmla="*/ 13371 w 478297"/>
                <a:gd name="connsiteY6" fmla="*/ 9096 h 830161"/>
                <a:gd name="connsiteX7" fmla="*/ 51471 w 478297"/>
                <a:gd name="connsiteY7" fmla="*/ 143716 h 830161"/>
                <a:gd name="connsiteX8" fmla="*/ 79411 w 478297"/>
                <a:gd name="connsiteY8" fmla="*/ 506936 h 830161"/>
                <a:gd name="connsiteX9" fmla="*/ 92111 w 478297"/>
                <a:gd name="connsiteY9" fmla="*/ 753316 h 830161"/>
                <a:gd name="connsiteX10" fmla="*/ 92111 w 478297"/>
                <a:gd name="connsiteY10" fmla="*/ 821896 h 830161"/>
                <a:gd name="connsiteX0" fmla="*/ 92111 w 478297"/>
                <a:gd name="connsiteY0" fmla="*/ 821896 h 830161"/>
                <a:gd name="connsiteX1" fmla="*/ 447711 w 478297"/>
                <a:gd name="connsiteY1" fmla="*/ 819356 h 830161"/>
                <a:gd name="connsiteX2" fmla="*/ 455331 w 478297"/>
                <a:gd name="connsiteY2" fmla="*/ 735536 h 830161"/>
                <a:gd name="connsiteX3" fmla="*/ 412151 w 478297"/>
                <a:gd name="connsiteY3" fmla="*/ 509476 h 830161"/>
                <a:gd name="connsiteX4" fmla="*/ 361351 w 478297"/>
                <a:gd name="connsiteY4" fmla="*/ 258016 h 830161"/>
                <a:gd name="connsiteX5" fmla="*/ 302931 w 478297"/>
                <a:gd name="connsiteY5" fmla="*/ 9096 h 830161"/>
                <a:gd name="connsiteX6" fmla="*/ 13371 w 478297"/>
                <a:gd name="connsiteY6" fmla="*/ 9096 h 830161"/>
                <a:gd name="connsiteX7" fmla="*/ 51471 w 478297"/>
                <a:gd name="connsiteY7" fmla="*/ 143716 h 830161"/>
                <a:gd name="connsiteX8" fmla="*/ 79411 w 478297"/>
                <a:gd name="connsiteY8" fmla="*/ 506936 h 830161"/>
                <a:gd name="connsiteX9" fmla="*/ 92111 w 478297"/>
                <a:gd name="connsiteY9" fmla="*/ 753316 h 830161"/>
                <a:gd name="connsiteX10" fmla="*/ 92111 w 478297"/>
                <a:gd name="connsiteY10" fmla="*/ 821896 h 830161"/>
                <a:gd name="connsiteX0" fmla="*/ 92111 w 478297"/>
                <a:gd name="connsiteY0" fmla="*/ 812800 h 821065"/>
                <a:gd name="connsiteX1" fmla="*/ 447711 w 478297"/>
                <a:gd name="connsiteY1" fmla="*/ 810260 h 821065"/>
                <a:gd name="connsiteX2" fmla="*/ 455331 w 478297"/>
                <a:gd name="connsiteY2" fmla="*/ 726440 h 821065"/>
                <a:gd name="connsiteX3" fmla="*/ 412151 w 478297"/>
                <a:gd name="connsiteY3" fmla="*/ 500380 h 821065"/>
                <a:gd name="connsiteX4" fmla="*/ 361351 w 478297"/>
                <a:gd name="connsiteY4" fmla="*/ 248920 h 821065"/>
                <a:gd name="connsiteX5" fmla="*/ 302931 w 478297"/>
                <a:gd name="connsiteY5" fmla="*/ 0 h 821065"/>
                <a:gd name="connsiteX6" fmla="*/ 13371 w 478297"/>
                <a:gd name="connsiteY6" fmla="*/ 0 h 821065"/>
                <a:gd name="connsiteX7" fmla="*/ 51471 w 478297"/>
                <a:gd name="connsiteY7" fmla="*/ 134620 h 821065"/>
                <a:gd name="connsiteX8" fmla="*/ 79411 w 478297"/>
                <a:gd name="connsiteY8" fmla="*/ 497840 h 821065"/>
                <a:gd name="connsiteX9" fmla="*/ 92111 w 478297"/>
                <a:gd name="connsiteY9" fmla="*/ 744220 h 821065"/>
                <a:gd name="connsiteX10" fmla="*/ 92111 w 478297"/>
                <a:gd name="connsiteY10" fmla="*/ 812800 h 821065"/>
                <a:gd name="connsiteX0" fmla="*/ 74560 w 460746"/>
                <a:gd name="connsiteY0" fmla="*/ 822960 h 831225"/>
                <a:gd name="connsiteX1" fmla="*/ 430160 w 460746"/>
                <a:gd name="connsiteY1" fmla="*/ 820420 h 831225"/>
                <a:gd name="connsiteX2" fmla="*/ 437780 w 460746"/>
                <a:gd name="connsiteY2" fmla="*/ 736600 h 831225"/>
                <a:gd name="connsiteX3" fmla="*/ 394600 w 460746"/>
                <a:gd name="connsiteY3" fmla="*/ 510540 h 831225"/>
                <a:gd name="connsiteX4" fmla="*/ 343800 w 460746"/>
                <a:gd name="connsiteY4" fmla="*/ 259080 h 831225"/>
                <a:gd name="connsiteX5" fmla="*/ 285380 w 460746"/>
                <a:gd name="connsiteY5" fmla="*/ 10160 h 831225"/>
                <a:gd name="connsiteX6" fmla="*/ 16140 w 460746"/>
                <a:gd name="connsiteY6" fmla="*/ 0 h 831225"/>
                <a:gd name="connsiteX7" fmla="*/ 33920 w 460746"/>
                <a:gd name="connsiteY7" fmla="*/ 144780 h 831225"/>
                <a:gd name="connsiteX8" fmla="*/ 61860 w 460746"/>
                <a:gd name="connsiteY8" fmla="*/ 508000 h 831225"/>
                <a:gd name="connsiteX9" fmla="*/ 74560 w 460746"/>
                <a:gd name="connsiteY9" fmla="*/ 754380 h 831225"/>
                <a:gd name="connsiteX10" fmla="*/ 74560 w 460746"/>
                <a:gd name="connsiteY10" fmla="*/ 822960 h 831225"/>
                <a:gd name="connsiteX0" fmla="*/ 58420 w 444606"/>
                <a:gd name="connsiteY0" fmla="*/ 822960 h 831225"/>
                <a:gd name="connsiteX1" fmla="*/ 414020 w 444606"/>
                <a:gd name="connsiteY1" fmla="*/ 820420 h 831225"/>
                <a:gd name="connsiteX2" fmla="*/ 421640 w 444606"/>
                <a:gd name="connsiteY2" fmla="*/ 736600 h 831225"/>
                <a:gd name="connsiteX3" fmla="*/ 378460 w 444606"/>
                <a:gd name="connsiteY3" fmla="*/ 510540 h 831225"/>
                <a:gd name="connsiteX4" fmla="*/ 327660 w 444606"/>
                <a:gd name="connsiteY4" fmla="*/ 259080 h 831225"/>
                <a:gd name="connsiteX5" fmla="*/ 269240 w 444606"/>
                <a:gd name="connsiteY5" fmla="*/ 10160 h 831225"/>
                <a:gd name="connsiteX6" fmla="*/ 0 w 444606"/>
                <a:gd name="connsiteY6" fmla="*/ 0 h 831225"/>
                <a:gd name="connsiteX7" fmla="*/ 17780 w 444606"/>
                <a:gd name="connsiteY7" fmla="*/ 144780 h 831225"/>
                <a:gd name="connsiteX8" fmla="*/ 45720 w 444606"/>
                <a:gd name="connsiteY8" fmla="*/ 508000 h 831225"/>
                <a:gd name="connsiteX9" fmla="*/ 58420 w 444606"/>
                <a:gd name="connsiteY9" fmla="*/ 754380 h 831225"/>
                <a:gd name="connsiteX10" fmla="*/ 58420 w 444606"/>
                <a:gd name="connsiteY10" fmla="*/ 822960 h 831225"/>
                <a:gd name="connsiteX0" fmla="*/ 104140 w 490326"/>
                <a:gd name="connsiteY0" fmla="*/ 812800 h 821065"/>
                <a:gd name="connsiteX1" fmla="*/ 459740 w 490326"/>
                <a:gd name="connsiteY1" fmla="*/ 810260 h 821065"/>
                <a:gd name="connsiteX2" fmla="*/ 467360 w 490326"/>
                <a:gd name="connsiteY2" fmla="*/ 726440 h 821065"/>
                <a:gd name="connsiteX3" fmla="*/ 424180 w 490326"/>
                <a:gd name="connsiteY3" fmla="*/ 500380 h 821065"/>
                <a:gd name="connsiteX4" fmla="*/ 373380 w 490326"/>
                <a:gd name="connsiteY4" fmla="*/ 248920 h 821065"/>
                <a:gd name="connsiteX5" fmla="*/ 314960 w 490326"/>
                <a:gd name="connsiteY5" fmla="*/ 0 h 821065"/>
                <a:gd name="connsiteX6" fmla="*/ 0 w 490326"/>
                <a:gd name="connsiteY6" fmla="*/ 5080 h 821065"/>
                <a:gd name="connsiteX7" fmla="*/ 63500 w 490326"/>
                <a:gd name="connsiteY7" fmla="*/ 134620 h 821065"/>
                <a:gd name="connsiteX8" fmla="*/ 91440 w 490326"/>
                <a:gd name="connsiteY8" fmla="*/ 497840 h 821065"/>
                <a:gd name="connsiteX9" fmla="*/ 104140 w 490326"/>
                <a:gd name="connsiteY9" fmla="*/ 744220 h 821065"/>
                <a:gd name="connsiteX10" fmla="*/ 104140 w 490326"/>
                <a:gd name="connsiteY10" fmla="*/ 812800 h 821065"/>
                <a:gd name="connsiteX0" fmla="*/ 81280 w 467466"/>
                <a:gd name="connsiteY0" fmla="*/ 812800 h 821065"/>
                <a:gd name="connsiteX1" fmla="*/ 436880 w 467466"/>
                <a:gd name="connsiteY1" fmla="*/ 810260 h 821065"/>
                <a:gd name="connsiteX2" fmla="*/ 444500 w 467466"/>
                <a:gd name="connsiteY2" fmla="*/ 726440 h 821065"/>
                <a:gd name="connsiteX3" fmla="*/ 401320 w 467466"/>
                <a:gd name="connsiteY3" fmla="*/ 500380 h 821065"/>
                <a:gd name="connsiteX4" fmla="*/ 350520 w 467466"/>
                <a:gd name="connsiteY4" fmla="*/ 248920 h 821065"/>
                <a:gd name="connsiteX5" fmla="*/ 292100 w 467466"/>
                <a:gd name="connsiteY5" fmla="*/ 0 h 821065"/>
                <a:gd name="connsiteX6" fmla="*/ 0 w 467466"/>
                <a:gd name="connsiteY6" fmla="*/ 5080 h 821065"/>
                <a:gd name="connsiteX7" fmla="*/ 40640 w 467466"/>
                <a:gd name="connsiteY7" fmla="*/ 134620 h 821065"/>
                <a:gd name="connsiteX8" fmla="*/ 68580 w 467466"/>
                <a:gd name="connsiteY8" fmla="*/ 497840 h 821065"/>
                <a:gd name="connsiteX9" fmla="*/ 81280 w 467466"/>
                <a:gd name="connsiteY9" fmla="*/ 744220 h 821065"/>
                <a:gd name="connsiteX10" fmla="*/ 81280 w 467466"/>
                <a:gd name="connsiteY10" fmla="*/ 812800 h 821065"/>
                <a:gd name="connsiteX0" fmla="*/ 63500 w 449686"/>
                <a:gd name="connsiteY0" fmla="*/ 812800 h 821065"/>
                <a:gd name="connsiteX1" fmla="*/ 419100 w 449686"/>
                <a:gd name="connsiteY1" fmla="*/ 810260 h 821065"/>
                <a:gd name="connsiteX2" fmla="*/ 426720 w 449686"/>
                <a:gd name="connsiteY2" fmla="*/ 726440 h 821065"/>
                <a:gd name="connsiteX3" fmla="*/ 383540 w 449686"/>
                <a:gd name="connsiteY3" fmla="*/ 500380 h 821065"/>
                <a:gd name="connsiteX4" fmla="*/ 332740 w 449686"/>
                <a:gd name="connsiteY4" fmla="*/ 248920 h 821065"/>
                <a:gd name="connsiteX5" fmla="*/ 274320 w 449686"/>
                <a:gd name="connsiteY5" fmla="*/ 0 h 821065"/>
                <a:gd name="connsiteX6" fmla="*/ 0 w 449686"/>
                <a:gd name="connsiteY6" fmla="*/ 5080 h 821065"/>
                <a:gd name="connsiteX7" fmla="*/ 22860 w 449686"/>
                <a:gd name="connsiteY7" fmla="*/ 134620 h 821065"/>
                <a:gd name="connsiteX8" fmla="*/ 50800 w 449686"/>
                <a:gd name="connsiteY8" fmla="*/ 497840 h 821065"/>
                <a:gd name="connsiteX9" fmla="*/ 63500 w 449686"/>
                <a:gd name="connsiteY9" fmla="*/ 744220 h 821065"/>
                <a:gd name="connsiteX10" fmla="*/ 63500 w 449686"/>
                <a:gd name="connsiteY10" fmla="*/ 812800 h 821065"/>
                <a:gd name="connsiteX0" fmla="*/ 106680 w 446544"/>
                <a:gd name="connsiteY0" fmla="*/ 812800 h 821065"/>
                <a:gd name="connsiteX1" fmla="*/ 419100 w 446544"/>
                <a:gd name="connsiteY1" fmla="*/ 810260 h 821065"/>
                <a:gd name="connsiteX2" fmla="*/ 426720 w 446544"/>
                <a:gd name="connsiteY2" fmla="*/ 726440 h 821065"/>
                <a:gd name="connsiteX3" fmla="*/ 383540 w 446544"/>
                <a:gd name="connsiteY3" fmla="*/ 500380 h 821065"/>
                <a:gd name="connsiteX4" fmla="*/ 332740 w 446544"/>
                <a:gd name="connsiteY4" fmla="*/ 248920 h 821065"/>
                <a:gd name="connsiteX5" fmla="*/ 274320 w 446544"/>
                <a:gd name="connsiteY5" fmla="*/ 0 h 821065"/>
                <a:gd name="connsiteX6" fmla="*/ 0 w 446544"/>
                <a:gd name="connsiteY6" fmla="*/ 5080 h 821065"/>
                <a:gd name="connsiteX7" fmla="*/ 22860 w 446544"/>
                <a:gd name="connsiteY7" fmla="*/ 134620 h 821065"/>
                <a:gd name="connsiteX8" fmla="*/ 50800 w 446544"/>
                <a:gd name="connsiteY8" fmla="*/ 497840 h 821065"/>
                <a:gd name="connsiteX9" fmla="*/ 63500 w 446544"/>
                <a:gd name="connsiteY9" fmla="*/ 744220 h 821065"/>
                <a:gd name="connsiteX10" fmla="*/ 106680 w 446544"/>
                <a:gd name="connsiteY10" fmla="*/ 812800 h 821065"/>
                <a:gd name="connsiteX0" fmla="*/ 106680 w 446544"/>
                <a:gd name="connsiteY0" fmla="*/ 812800 h 839611"/>
                <a:gd name="connsiteX1" fmla="*/ 419100 w 446544"/>
                <a:gd name="connsiteY1" fmla="*/ 810260 h 839611"/>
                <a:gd name="connsiteX2" fmla="*/ 426720 w 446544"/>
                <a:gd name="connsiteY2" fmla="*/ 726440 h 839611"/>
                <a:gd name="connsiteX3" fmla="*/ 383540 w 446544"/>
                <a:gd name="connsiteY3" fmla="*/ 500380 h 839611"/>
                <a:gd name="connsiteX4" fmla="*/ 332740 w 446544"/>
                <a:gd name="connsiteY4" fmla="*/ 248920 h 839611"/>
                <a:gd name="connsiteX5" fmla="*/ 274320 w 446544"/>
                <a:gd name="connsiteY5" fmla="*/ 0 h 839611"/>
                <a:gd name="connsiteX6" fmla="*/ 0 w 446544"/>
                <a:gd name="connsiteY6" fmla="*/ 5080 h 839611"/>
                <a:gd name="connsiteX7" fmla="*/ 22860 w 446544"/>
                <a:gd name="connsiteY7" fmla="*/ 134620 h 839611"/>
                <a:gd name="connsiteX8" fmla="*/ 50800 w 446544"/>
                <a:gd name="connsiteY8" fmla="*/ 497840 h 839611"/>
                <a:gd name="connsiteX9" fmla="*/ 63500 w 446544"/>
                <a:gd name="connsiteY9" fmla="*/ 744220 h 839611"/>
                <a:gd name="connsiteX10" fmla="*/ 106680 w 446544"/>
                <a:gd name="connsiteY10" fmla="*/ 812800 h 839611"/>
                <a:gd name="connsiteX0" fmla="*/ 106680 w 446544"/>
                <a:gd name="connsiteY0" fmla="*/ 812800 h 839611"/>
                <a:gd name="connsiteX1" fmla="*/ 419100 w 446544"/>
                <a:gd name="connsiteY1" fmla="*/ 810260 h 839611"/>
                <a:gd name="connsiteX2" fmla="*/ 426720 w 446544"/>
                <a:gd name="connsiteY2" fmla="*/ 726440 h 839611"/>
                <a:gd name="connsiteX3" fmla="*/ 383540 w 446544"/>
                <a:gd name="connsiteY3" fmla="*/ 500380 h 839611"/>
                <a:gd name="connsiteX4" fmla="*/ 332740 w 446544"/>
                <a:gd name="connsiteY4" fmla="*/ 248920 h 839611"/>
                <a:gd name="connsiteX5" fmla="*/ 274320 w 446544"/>
                <a:gd name="connsiteY5" fmla="*/ 0 h 839611"/>
                <a:gd name="connsiteX6" fmla="*/ 0 w 446544"/>
                <a:gd name="connsiteY6" fmla="*/ 5080 h 839611"/>
                <a:gd name="connsiteX7" fmla="*/ 22860 w 446544"/>
                <a:gd name="connsiteY7" fmla="*/ 134620 h 839611"/>
                <a:gd name="connsiteX8" fmla="*/ 50800 w 446544"/>
                <a:gd name="connsiteY8" fmla="*/ 497840 h 839611"/>
                <a:gd name="connsiteX9" fmla="*/ 63500 w 446544"/>
                <a:gd name="connsiteY9" fmla="*/ 744220 h 839611"/>
                <a:gd name="connsiteX10" fmla="*/ 106680 w 446544"/>
                <a:gd name="connsiteY10" fmla="*/ 812800 h 839611"/>
                <a:gd name="connsiteX0" fmla="*/ 106680 w 446544"/>
                <a:gd name="connsiteY0" fmla="*/ 812800 h 816379"/>
                <a:gd name="connsiteX1" fmla="*/ 419100 w 446544"/>
                <a:gd name="connsiteY1" fmla="*/ 810260 h 816379"/>
                <a:gd name="connsiteX2" fmla="*/ 426720 w 446544"/>
                <a:gd name="connsiteY2" fmla="*/ 726440 h 816379"/>
                <a:gd name="connsiteX3" fmla="*/ 383540 w 446544"/>
                <a:gd name="connsiteY3" fmla="*/ 500380 h 816379"/>
                <a:gd name="connsiteX4" fmla="*/ 332740 w 446544"/>
                <a:gd name="connsiteY4" fmla="*/ 248920 h 816379"/>
                <a:gd name="connsiteX5" fmla="*/ 274320 w 446544"/>
                <a:gd name="connsiteY5" fmla="*/ 0 h 816379"/>
                <a:gd name="connsiteX6" fmla="*/ 0 w 446544"/>
                <a:gd name="connsiteY6" fmla="*/ 5080 h 816379"/>
                <a:gd name="connsiteX7" fmla="*/ 22860 w 446544"/>
                <a:gd name="connsiteY7" fmla="*/ 134620 h 816379"/>
                <a:gd name="connsiteX8" fmla="*/ 50800 w 446544"/>
                <a:gd name="connsiteY8" fmla="*/ 497840 h 816379"/>
                <a:gd name="connsiteX9" fmla="*/ 63500 w 446544"/>
                <a:gd name="connsiteY9" fmla="*/ 744220 h 816379"/>
                <a:gd name="connsiteX10" fmla="*/ 106680 w 446544"/>
                <a:gd name="connsiteY10" fmla="*/ 812800 h 816379"/>
                <a:gd name="connsiteX0" fmla="*/ 106680 w 446544"/>
                <a:gd name="connsiteY0" fmla="*/ 812800 h 816379"/>
                <a:gd name="connsiteX1" fmla="*/ 419100 w 446544"/>
                <a:gd name="connsiteY1" fmla="*/ 810260 h 816379"/>
                <a:gd name="connsiteX2" fmla="*/ 426720 w 446544"/>
                <a:gd name="connsiteY2" fmla="*/ 726440 h 816379"/>
                <a:gd name="connsiteX3" fmla="*/ 383540 w 446544"/>
                <a:gd name="connsiteY3" fmla="*/ 500380 h 816379"/>
                <a:gd name="connsiteX4" fmla="*/ 332740 w 446544"/>
                <a:gd name="connsiteY4" fmla="*/ 248920 h 816379"/>
                <a:gd name="connsiteX5" fmla="*/ 274320 w 446544"/>
                <a:gd name="connsiteY5" fmla="*/ 0 h 816379"/>
                <a:gd name="connsiteX6" fmla="*/ 0 w 446544"/>
                <a:gd name="connsiteY6" fmla="*/ 5080 h 816379"/>
                <a:gd name="connsiteX7" fmla="*/ 22860 w 446544"/>
                <a:gd name="connsiteY7" fmla="*/ 134620 h 816379"/>
                <a:gd name="connsiteX8" fmla="*/ 50800 w 446544"/>
                <a:gd name="connsiteY8" fmla="*/ 497840 h 816379"/>
                <a:gd name="connsiteX9" fmla="*/ 81280 w 446544"/>
                <a:gd name="connsiteY9" fmla="*/ 690880 h 816379"/>
                <a:gd name="connsiteX10" fmla="*/ 106680 w 446544"/>
                <a:gd name="connsiteY10" fmla="*/ 812800 h 816379"/>
                <a:gd name="connsiteX0" fmla="*/ 106680 w 446544"/>
                <a:gd name="connsiteY0" fmla="*/ 812800 h 816379"/>
                <a:gd name="connsiteX1" fmla="*/ 419100 w 446544"/>
                <a:gd name="connsiteY1" fmla="*/ 810260 h 816379"/>
                <a:gd name="connsiteX2" fmla="*/ 426720 w 446544"/>
                <a:gd name="connsiteY2" fmla="*/ 726440 h 816379"/>
                <a:gd name="connsiteX3" fmla="*/ 383540 w 446544"/>
                <a:gd name="connsiteY3" fmla="*/ 500380 h 816379"/>
                <a:gd name="connsiteX4" fmla="*/ 332740 w 446544"/>
                <a:gd name="connsiteY4" fmla="*/ 248920 h 816379"/>
                <a:gd name="connsiteX5" fmla="*/ 274320 w 446544"/>
                <a:gd name="connsiteY5" fmla="*/ 0 h 816379"/>
                <a:gd name="connsiteX6" fmla="*/ 0 w 446544"/>
                <a:gd name="connsiteY6" fmla="*/ 5080 h 816379"/>
                <a:gd name="connsiteX7" fmla="*/ 22860 w 446544"/>
                <a:gd name="connsiteY7" fmla="*/ 134620 h 816379"/>
                <a:gd name="connsiteX8" fmla="*/ 50800 w 446544"/>
                <a:gd name="connsiteY8" fmla="*/ 497840 h 816379"/>
                <a:gd name="connsiteX9" fmla="*/ 81280 w 446544"/>
                <a:gd name="connsiteY9" fmla="*/ 690880 h 816379"/>
                <a:gd name="connsiteX10" fmla="*/ 106680 w 446544"/>
                <a:gd name="connsiteY10" fmla="*/ 812800 h 816379"/>
                <a:gd name="connsiteX0" fmla="*/ 106680 w 446544"/>
                <a:gd name="connsiteY0" fmla="*/ 812800 h 816379"/>
                <a:gd name="connsiteX1" fmla="*/ 419100 w 446544"/>
                <a:gd name="connsiteY1" fmla="*/ 810260 h 816379"/>
                <a:gd name="connsiteX2" fmla="*/ 426720 w 446544"/>
                <a:gd name="connsiteY2" fmla="*/ 726440 h 816379"/>
                <a:gd name="connsiteX3" fmla="*/ 383540 w 446544"/>
                <a:gd name="connsiteY3" fmla="*/ 500380 h 816379"/>
                <a:gd name="connsiteX4" fmla="*/ 332740 w 446544"/>
                <a:gd name="connsiteY4" fmla="*/ 248920 h 816379"/>
                <a:gd name="connsiteX5" fmla="*/ 274320 w 446544"/>
                <a:gd name="connsiteY5" fmla="*/ 0 h 816379"/>
                <a:gd name="connsiteX6" fmla="*/ 0 w 446544"/>
                <a:gd name="connsiteY6" fmla="*/ 5080 h 816379"/>
                <a:gd name="connsiteX7" fmla="*/ 22860 w 446544"/>
                <a:gd name="connsiteY7" fmla="*/ 134620 h 816379"/>
                <a:gd name="connsiteX8" fmla="*/ 50800 w 446544"/>
                <a:gd name="connsiteY8" fmla="*/ 497840 h 816379"/>
                <a:gd name="connsiteX9" fmla="*/ 81280 w 446544"/>
                <a:gd name="connsiteY9" fmla="*/ 690880 h 816379"/>
                <a:gd name="connsiteX10" fmla="*/ 106680 w 446544"/>
                <a:gd name="connsiteY10" fmla="*/ 812800 h 816379"/>
                <a:gd name="connsiteX0" fmla="*/ 106680 w 427478"/>
                <a:gd name="connsiteY0" fmla="*/ 812800 h 816379"/>
                <a:gd name="connsiteX1" fmla="*/ 419100 w 427478"/>
                <a:gd name="connsiteY1" fmla="*/ 810260 h 816379"/>
                <a:gd name="connsiteX2" fmla="*/ 426720 w 427478"/>
                <a:gd name="connsiteY2" fmla="*/ 726440 h 816379"/>
                <a:gd name="connsiteX3" fmla="*/ 383540 w 427478"/>
                <a:gd name="connsiteY3" fmla="*/ 500380 h 816379"/>
                <a:gd name="connsiteX4" fmla="*/ 332740 w 427478"/>
                <a:gd name="connsiteY4" fmla="*/ 248920 h 816379"/>
                <a:gd name="connsiteX5" fmla="*/ 274320 w 427478"/>
                <a:gd name="connsiteY5" fmla="*/ 0 h 816379"/>
                <a:gd name="connsiteX6" fmla="*/ 0 w 427478"/>
                <a:gd name="connsiteY6" fmla="*/ 5080 h 816379"/>
                <a:gd name="connsiteX7" fmla="*/ 22860 w 427478"/>
                <a:gd name="connsiteY7" fmla="*/ 134620 h 816379"/>
                <a:gd name="connsiteX8" fmla="*/ 50800 w 427478"/>
                <a:gd name="connsiteY8" fmla="*/ 497840 h 816379"/>
                <a:gd name="connsiteX9" fmla="*/ 81280 w 427478"/>
                <a:gd name="connsiteY9" fmla="*/ 690880 h 816379"/>
                <a:gd name="connsiteX10" fmla="*/ 106680 w 427478"/>
                <a:gd name="connsiteY10" fmla="*/ 812800 h 816379"/>
                <a:gd name="connsiteX0" fmla="*/ 106680 w 419100"/>
                <a:gd name="connsiteY0" fmla="*/ 812800 h 816379"/>
                <a:gd name="connsiteX1" fmla="*/ 419100 w 419100"/>
                <a:gd name="connsiteY1" fmla="*/ 810260 h 816379"/>
                <a:gd name="connsiteX2" fmla="*/ 416560 w 419100"/>
                <a:gd name="connsiteY2" fmla="*/ 670560 h 816379"/>
                <a:gd name="connsiteX3" fmla="*/ 383540 w 419100"/>
                <a:gd name="connsiteY3" fmla="*/ 500380 h 816379"/>
                <a:gd name="connsiteX4" fmla="*/ 332740 w 419100"/>
                <a:gd name="connsiteY4" fmla="*/ 248920 h 816379"/>
                <a:gd name="connsiteX5" fmla="*/ 274320 w 419100"/>
                <a:gd name="connsiteY5" fmla="*/ 0 h 816379"/>
                <a:gd name="connsiteX6" fmla="*/ 0 w 419100"/>
                <a:gd name="connsiteY6" fmla="*/ 5080 h 816379"/>
                <a:gd name="connsiteX7" fmla="*/ 22860 w 419100"/>
                <a:gd name="connsiteY7" fmla="*/ 134620 h 816379"/>
                <a:gd name="connsiteX8" fmla="*/ 50800 w 419100"/>
                <a:gd name="connsiteY8" fmla="*/ 497840 h 816379"/>
                <a:gd name="connsiteX9" fmla="*/ 81280 w 419100"/>
                <a:gd name="connsiteY9" fmla="*/ 690880 h 816379"/>
                <a:gd name="connsiteX10" fmla="*/ 106680 w 419100"/>
                <a:gd name="connsiteY10" fmla="*/ 812800 h 816379"/>
                <a:gd name="connsiteX0" fmla="*/ 106680 w 419100"/>
                <a:gd name="connsiteY0" fmla="*/ 812800 h 812800"/>
                <a:gd name="connsiteX1" fmla="*/ 419100 w 419100"/>
                <a:gd name="connsiteY1" fmla="*/ 810260 h 812800"/>
                <a:gd name="connsiteX2" fmla="*/ 416560 w 419100"/>
                <a:gd name="connsiteY2" fmla="*/ 670560 h 812800"/>
                <a:gd name="connsiteX3" fmla="*/ 383540 w 419100"/>
                <a:gd name="connsiteY3" fmla="*/ 500380 h 812800"/>
                <a:gd name="connsiteX4" fmla="*/ 332740 w 419100"/>
                <a:gd name="connsiteY4" fmla="*/ 248920 h 812800"/>
                <a:gd name="connsiteX5" fmla="*/ 274320 w 419100"/>
                <a:gd name="connsiteY5" fmla="*/ 0 h 812800"/>
                <a:gd name="connsiteX6" fmla="*/ 0 w 419100"/>
                <a:gd name="connsiteY6" fmla="*/ 5080 h 812800"/>
                <a:gd name="connsiteX7" fmla="*/ 22860 w 419100"/>
                <a:gd name="connsiteY7" fmla="*/ 134620 h 812800"/>
                <a:gd name="connsiteX8" fmla="*/ 50800 w 419100"/>
                <a:gd name="connsiteY8" fmla="*/ 497840 h 812800"/>
                <a:gd name="connsiteX9" fmla="*/ 81280 w 419100"/>
                <a:gd name="connsiteY9" fmla="*/ 690880 h 812800"/>
                <a:gd name="connsiteX10" fmla="*/ 106680 w 419100"/>
                <a:gd name="connsiteY10" fmla="*/ 812800 h 812800"/>
                <a:gd name="connsiteX0" fmla="*/ 81280 w 419100"/>
                <a:gd name="connsiteY0" fmla="*/ 812800 h 812800"/>
                <a:gd name="connsiteX1" fmla="*/ 419100 w 419100"/>
                <a:gd name="connsiteY1" fmla="*/ 810260 h 812800"/>
                <a:gd name="connsiteX2" fmla="*/ 416560 w 419100"/>
                <a:gd name="connsiteY2" fmla="*/ 670560 h 812800"/>
                <a:gd name="connsiteX3" fmla="*/ 383540 w 419100"/>
                <a:gd name="connsiteY3" fmla="*/ 500380 h 812800"/>
                <a:gd name="connsiteX4" fmla="*/ 332740 w 419100"/>
                <a:gd name="connsiteY4" fmla="*/ 248920 h 812800"/>
                <a:gd name="connsiteX5" fmla="*/ 274320 w 419100"/>
                <a:gd name="connsiteY5" fmla="*/ 0 h 812800"/>
                <a:gd name="connsiteX6" fmla="*/ 0 w 419100"/>
                <a:gd name="connsiteY6" fmla="*/ 5080 h 812800"/>
                <a:gd name="connsiteX7" fmla="*/ 22860 w 419100"/>
                <a:gd name="connsiteY7" fmla="*/ 134620 h 812800"/>
                <a:gd name="connsiteX8" fmla="*/ 50800 w 419100"/>
                <a:gd name="connsiteY8" fmla="*/ 497840 h 812800"/>
                <a:gd name="connsiteX9" fmla="*/ 81280 w 419100"/>
                <a:gd name="connsiteY9" fmla="*/ 690880 h 812800"/>
                <a:gd name="connsiteX10" fmla="*/ 81280 w 419100"/>
                <a:gd name="connsiteY10" fmla="*/ 812800 h 812800"/>
                <a:gd name="connsiteX0" fmla="*/ 86360 w 419100"/>
                <a:gd name="connsiteY0" fmla="*/ 800100 h 810260"/>
                <a:gd name="connsiteX1" fmla="*/ 419100 w 419100"/>
                <a:gd name="connsiteY1" fmla="*/ 810260 h 810260"/>
                <a:gd name="connsiteX2" fmla="*/ 416560 w 419100"/>
                <a:gd name="connsiteY2" fmla="*/ 670560 h 810260"/>
                <a:gd name="connsiteX3" fmla="*/ 383540 w 419100"/>
                <a:gd name="connsiteY3" fmla="*/ 500380 h 810260"/>
                <a:gd name="connsiteX4" fmla="*/ 332740 w 419100"/>
                <a:gd name="connsiteY4" fmla="*/ 248920 h 810260"/>
                <a:gd name="connsiteX5" fmla="*/ 274320 w 419100"/>
                <a:gd name="connsiteY5" fmla="*/ 0 h 810260"/>
                <a:gd name="connsiteX6" fmla="*/ 0 w 419100"/>
                <a:gd name="connsiteY6" fmla="*/ 5080 h 810260"/>
                <a:gd name="connsiteX7" fmla="*/ 22860 w 419100"/>
                <a:gd name="connsiteY7" fmla="*/ 134620 h 810260"/>
                <a:gd name="connsiteX8" fmla="*/ 50800 w 419100"/>
                <a:gd name="connsiteY8" fmla="*/ 497840 h 810260"/>
                <a:gd name="connsiteX9" fmla="*/ 81280 w 419100"/>
                <a:gd name="connsiteY9" fmla="*/ 690880 h 810260"/>
                <a:gd name="connsiteX10" fmla="*/ 86360 w 419100"/>
                <a:gd name="connsiteY10" fmla="*/ 800100 h 810260"/>
                <a:gd name="connsiteX0" fmla="*/ 86360 w 419100"/>
                <a:gd name="connsiteY0" fmla="*/ 800100 h 810260"/>
                <a:gd name="connsiteX1" fmla="*/ 419100 w 419100"/>
                <a:gd name="connsiteY1" fmla="*/ 810260 h 810260"/>
                <a:gd name="connsiteX2" fmla="*/ 416560 w 419100"/>
                <a:gd name="connsiteY2" fmla="*/ 670560 h 810260"/>
                <a:gd name="connsiteX3" fmla="*/ 383540 w 419100"/>
                <a:gd name="connsiteY3" fmla="*/ 500380 h 810260"/>
                <a:gd name="connsiteX4" fmla="*/ 332740 w 419100"/>
                <a:gd name="connsiteY4" fmla="*/ 248920 h 810260"/>
                <a:gd name="connsiteX5" fmla="*/ 274320 w 419100"/>
                <a:gd name="connsiteY5" fmla="*/ 0 h 810260"/>
                <a:gd name="connsiteX6" fmla="*/ 0 w 419100"/>
                <a:gd name="connsiteY6" fmla="*/ 5080 h 810260"/>
                <a:gd name="connsiteX7" fmla="*/ 22860 w 419100"/>
                <a:gd name="connsiteY7" fmla="*/ 134620 h 810260"/>
                <a:gd name="connsiteX8" fmla="*/ 50800 w 419100"/>
                <a:gd name="connsiteY8" fmla="*/ 497840 h 810260"/>
                <a:gd name="connsiteX9" fmla="*/ 81280 w 419100"/>
                <a:gd name="connsiteY9" fmla="*/ 690880 h 810260"/>
                <a:gd name="connsiteX10" fmla="*/ 86360 w 419100"/>
                <a:gd name="connsiteY10" fmla="*/ 800100 h 810260"/>
                <a:gd name="connsiteX0" fmla="*/ 86360 w 419100"/>
                <a:gd name="connsiteY0" fmla="*/ 800100 h 810260"/>
                <a:gd name="connsiteX1" fmla="*/ 419100 w 419100"/>
                <a:gd name="connsiteY1" fmla="*/ 810260 h 810260"/>
                <a:gd name="connsiteX2" fmla="*/ 416560 w 419100"/>
                <a:gd name="connsiteY2" fmla="*/ 670560 h 810260"/>
                <a:gd name="connsiteX3" fmla="*/ 383540 w 419100"/>
                <a:gd name="connsiteY3" fmla="*/ 500380 h 810260"/>
                <a:gd name="connsiteX4" fmla="*/ 332740 w 419100"/>
                <a:gd name="connsiteY4" fmla="*/ 248920 h 810260"/>
                <a:gd name="connsiteX5" fmla="*/ 274320 w 419100"/>
                <a:gd name="connsiteY5" fmla="*/ 0 h 810260"/>
                <a:gd name="connsiteX6" fmla="*/ 0 w 419100"/>
                <a:gd name="connsiteY6" fmla="*/ 5080 h 810260"/>
                <a:gd name="connsiteX7" fmla="*/ 22860 w 419100"/>
                <a:gd name="connsiteY7" fmla="*/ 134620 h 810260"/>
                <a:gd name="connsiteX8" fmla="*/ 50800 w 419100"/>
                <a:gd name="connsiteY8" fmla="*/ 497840 h 810260"/>
                <a:gd name="connsiteX9" fmla="*/ 63500 w 419100"/>
                <a:gd name="connsiteY9" fmla="*/ 683260 h 810260"/>
                <a:gd name="connsiteX10" fmla="*/ 86360 w 419100"/>
                <a:gd name="connsiteY10" fmla="*/ 800100 h 810260"/>
                <a:gd name="connsiteX0" fmla="*/ 53340 w 419100"/>
                <a:gd name="connsiteY0" fmla="*/ 800100 h 810260"/>
                <a:gd name="connsiteX1" fmla="*/ 419100 w 419100"/>
                <a:gd name="connsiteY1" fmla="*/ 810260 h 810260"/>
                <a:gd name="connsiteX2" fmla="*/ 416560 w 419100"/>
                <a:gd name="connsiteY2" fmla="*/ 670560 h 810260"/>
                <a:gd name="connsiteX3" fmla="*/ 383540 w 419100"/>
                <a:gd name="connsiteY3" fmla="*/ 500380 h 810260"/>
                <a:gd name="connsiteX4" fmla="*/ 332740 w 419100"/>
                <a:gd name="connsiteY4" fmla="*/ 248920 h 810260"/>
                <a:gd name="connsiteX5" fmla="*/ 274320 w 419100"/>
                <a:gd name="connsiteY5" fmla="*/ 0 h 810260"/>
                <a:gd name="connsiteX6" fmla="*/ 0 w 419100"/>
                <a:gd name="connsiteY6" fmla="*/ 5080 h 810260"/>
                <a:gd name="connsiteX7" fmla="*/ 22860 w 419100"/>
                <a:gd name="connsiteY7" fmla="*/ 134620 h 810260"/>
                <a:gd name="connsiteX8" fmla="*/ 50800 w 419100"/>
                <a:gd name="connsiteY8" fmla="*/ 497840 h 810260"/>
                <a:gd name="connsiteX9" fmla="*/ 63500 w 419100"/>
                <a:gd name="connsiteY9" fmla="*/ 683260 h 810260"/>
                <a:gd name="connsiteX10" fmla="*/ 53340 w 419100"/>
                <a:gd name="connsiteY10" fmla="*/ 800100 h 810260"/>
                <a:gd name="connsiteX0" fmla="*/ 53340 w 419100"/>
                <a:gd name="connsiteY0" fmla="*/ 795020 h 805180"/>
                <a:gd name="connsiteX1" fmla="*/ 419100 w 419100"/>
                <a:gd name="connsiteY1" fmla="*/ 805180 h 805180"/>
                <a:gd name="connsiteX2" fmla="*/ 416560 w 419100"/>
                <a:gd name="connsiteY2" fmla="*/ 665480 h 805180"/>
                <a:gd name="connsiteX3" fmla="*/ 383540 w 419100"/>
                <a:gd name="connsiteY3" fmla="*/ 495300 h 805180"/>
                <a:gd name="connsiteX4" fmla="*/ 332740 w 419100"/>
                <a:gd name="connsiteY4" fmla="*/ 243840 h 805180"/>
                <a:gd name="connsiteX5" fmla="*/ 274320 w 419100"/>
                <a:gd name="connsiteY5" fmla="*/ 12463 h 805180"/>
                <a:gd name="connsiteX6" fmla="*/ 0 w 419100"/>
                <a:gd name="connsiteY6" fmla="*/ 0 h 805180"/>
                <a:gd name="connsiteX7" fmla="*/ 22860 w 419100"/>
                <a:gd name="connsiteY7" fmla="*/ 129540 h 805180"/>
                <a:gd name="connsiteX8" fmla="*/ 50800 w 419100"/>
                <a:gd name="connsiteY8" fmla="*/ 492760 h 805180"/>
                <a:gd name="connsiteX9" fmla="*/ 63500 w 419100"/>
                <a:gd name="connsiteY9" fmla="*/ 678180 h 805180"/>
                <a:gd name="connsiteX10" fmla="*/ 53340 w 419100"/>
                <a:gd name="connsiteY10" fmla="*/ 795020 h 805180"/>
                <a:gd name="connsiteX0" fmla="*/ 51148 w 416908"/>
                <a:gd name="connsiteY0" fmla="*/ 784056 h 794216"/>
                <a:gd name="connsiteX1" fmla="*/ 416908 w 416908"/>
                <a:gd name="connsiteY1" fmla="*/ 794216 h 794216"/>
                <a:gd name="connsiteX2" fmla="*/ 414368 w 416908"/>
                <a:gd name="connsiteY2" fmla="*/ 654516 h 794216"/>
                <a:gd name="connsiteX3" fmla="*/ 381348 w 416908"/>
                <a:gd name="connsiteY3" fmla="*/ 484336 h 794216"/>
                <a:gd name="connsiteX4" fmla="*/ 330548 w 416908"/>
                <a:gd name="connsiteY4" fmla="*/ 232876 h 794216"/>
                <a:gd name="connsiteX5" fmla="*/ 272128 w 416908"/>
                <a:gd name="connsiteY5" fmla="*/ 1499 h 794216"/>
                <a:gd name="connsiteX6" fmla="*/ 0 w 416908"/>
                <a:gd name="connsiteY6" fmla="*/ 0 h 794216"/>
                <a:gd name="connsiteX7" fmla="*/ 20668 w 416908"/>
                <a:gd name="connsiteY7" fmla="*/ 118576 h 794216"/>
                <a:gd name="connsiteX8" fmla="*/ 48608 w 416908"/>
                <a:gd name="connsiteY8" fmla="*/ 481796 h 794216"/>
                <a:gd name="connsiteX9" fmla="*/ 61308 w 416908"/>
                <a:gd name="connsiteY9" fmla="*/ 667216 h 794216"/>
                <a:gd name="connsiteX10" fmla="*/ 51148 w 416908"/>
                <a:gd name="connsiteY10" fmla="*/ 784056 h 794216"/>
                <a:gd name="connsiteX0" fmla="*/ 51148 w 416908"/>
                <a:gd name="connsiteY0" fmla="*/ 784056 h 794216"/>
                <a:gd name="connsiteX1" fmla="*/ 416908 w 416908"/>
                <a:gd name="connsiteY1" fmla="*/ 794216 h 794216"/>
                <a:gd name="connsiteX2" fmla="*/ 414368 w 416908"/>
                <a:gd name="connsiteY2" fmla="*/ 654516 h 794216"/>
                <a:gd name="connsiteX3" fmla="*/ 381348 w 416908"/>
                <a:gd name="connsiteY3" fmla="*/ 484336 h 794216"/>
                <a:gd name="connsiteX4" fmla="*/ 330548 w 416908"/>
                <a:gd name="connsiteY4" fmla="*/ 232876 h 794216"/>
                <a:gd name="connsiteX5" fmla="*/ 272128 w 416908"/>
                <a:gd name="connsiteY5" fmla="*/ 1499 h 794216"/>
                <a:gd name="connsiteX6" fmla="*/ 0 w 416908"/>
                <a:gd name="connsiteY6" fmla="*/ 0 h 794216"/>
                <a:gd name="connsiteX7" fmla="*/ 20668 w 416908"/>
                <a:gd name="connsiteY7" fmla="*/ 118576 h 794216"/>
                <a:gd name="connsiteX8" fmla="*/ 48608 w 416908"/>
                <a:gd name="connsiteY8" fmla="*/ 481796 h 794216"/>
                <a:gd name="connsiteX9" fmla="*/ 61308 w 416908"/>
                <a:gd name="connsiteY9" fmla="*/ 667216 h 794216"/>
                <a:gd name="connsiteX10" fmla="*/ 51148 w 416908"/>
                <a:gd name="connsiteY10" fmla="*/ 784056 h 794216"/>
                <a:gd name="connsiteX0" fmla="*/ 48955 w 414715"/>
                <a:gd name="connsiteY0" fmla="*/ 782557 h 792717"/>
                <a:gd name="connsiteX1" fmla="*/ 414715 w 414715"/>
                <a:gd name="connsiteY1" fmla="*/ 792717 h 792717"/>
                <a:gd name="connsiteX2" fmla="*/ 412175 w 414715"/>
                <a:gd name="connsiteY2" fmla="*/ 653017 h 792717"/>
                <a:gd name="connsiteX3" fmla="*/ 379155 w 414715"/>
                <a:gd name="connsiteY3" fmla="*/ 482837 h 792717"/>
                <a:gd name="connsiteX4" fmla="*/ 328355 w 414715"/>
                <a:gd name="connsiteY4" fmla="*/ 231377 h 792717"/>
                <a:gd name="connsiteX5" fmla="*/ 269935 w 414715"/>
                <a:gd name="connsiteY5" fmla="*/ 0 h 792717"/>
                <a:gd name="connsiteX6" fmla="*/ 0 w 414715"/>
                <a:gd name="connsiteY6" fmla="*/ 9465 h 792717"/>
                <a:gd name="connsiteX7" fmla="*/ 18475 w 414715"/>
                <a:gd name="connsiteY7" fmla="*/ 117077 h 792717"/>
                <a:gd name="connsiteX8" fmla="*/ 46415 w 414715"/>
                <a:gd name="connsiteY8" fmla="*/ 480297 h 792717"/>
                <a:gd name="connsiteX9" fmla="*/ 59115 w 414715"/>
                <a:gd name="connsiteY9" fmla="*/ 665717 h 792717"/>
                <a:gd name="connsiteX10" fmla="*/ 48955 w 414715"/>
                <a:gd name="connsiteY10" fmla="*/ 782557 h 792717"/>
                <a:gd name="connsiteX0" fmla="*/ 48955 w 416907"/>
                <a:gd name="connsiteY0" fmla="*/ 782557 h 782557"/>
                <a:gd name="connsiteX1" fmla="*/ 416907 w 416907"/>
                <a:gd name="connsiteY1" fmla="*/ 775175 h 782557"/>
                <a:gd name="connsiteX2" fmla="*/ 412175 w 416907"/>
                <a:gd name="connsiteY2" fmla="*/ 653017 h 782557"/>
                <a:gd name="connsiteX3" fmla="*/ 379155 w 416907"/>
                <a:gd name="connsiteY3" fmla="*/ 482837 h 782557"/>
                <a:gd name="connsiteX4" fmla="*/ 328355 w 416907"/>
                <a:gd name="connsiteY4" fmla="*/ 231377 h 782557"/>
                <a:gd name="connsiteX5" fmla="*/ 269935 w 416907"/>
                <a:gd name="connsiteY5" fmla="*/ 0 h 782557"/>
                <a:gd name="connsiteX6" fmla="*/ 0 w 416907"/>
                <a:gd name="connsiteY6" fmla="*/ 9465 h 782557"/>
                <a:gd name="connsiteX7" fmla="*/ 18475 w 416907"/>
                <a:gd name="connsiteY7" fmla="*/ 117077 h 782557"/>
                <a:gd name="connsiteX8" fmla="*/ 46415 w 416907"/>
                <a:gd name="connsiteY8" fmla="*/ 480297 h 782557"/>
                <a:gd name="connsiteX9" fmla="*/ 59115 w 416907"/>
                <a:gd name="connsiteY9" fmla="*/ 665717 h 782557"/>
                <a:gd name="connsiteX10" fmla="*/ 48955 w 416907"/>
                <a:gd name="connsiteY10" fmla="*/ 782557 h 782557"/>
                <a:gd name="connsiteX0" fmla="*/ 59919 w 416907"/>
                <a:gd name="connsiteY0" fmla="*/ 769401 h 775175"/>
                <a:gd name="connsiteX1" fmla="*/ 416907 w 416907"/>
                <a:gd name="connsiteY1" fmla="*/ 775175 h 775175"/>
                <a:gd name="connsiteX2" fmla="*/ 412175 w 416907"/>
                <a:gd name="connsiteY2" fmla="*/ 653017 h 775175"/>
                <a:gd name="connsiteX3" fmla="*/ 379155 w 416907"/>
                <a:gd name="connsiteY3" fmla="*/ 482837 h 775175"/>
                <a:gd name="connsiteX4" fmla="*/ 328355 w 416907"/>
                <a:gd name="connsiteY4" fmla="*/ 231377 h 775175"/>
                <a:gd name="connsiteX5" fmla="*/ 269935 w 416907"/>
                <a:gd name="connsiteY5" fmla="*/ 0 h 775175"/>
                <a:gd name="connsiteX6" fmla="*/ 0 w 416907"/>
                <a:gd name="connsiteY6" fmla="*/ 9465 h 775175"/>
                <a:gd name="connsiteX7" fmla="*/ 18475 w 416907"/>
                <a:gd name="connsiteY7" fmla="*/ 117077 h 775175"/>
                <a:gd name="connsiteX8" fmla="*/ 46415 w 416907"/>
                <a:gd name="connsiteY8" fmla="*/ 480297 h 775175"/>
                <a:gd name="connsiteX9" fmla="*/ 59115 w 416907"/>
                <a:gd name="connsiteY9" fmla="*/ 665717 h 775175"/>
                <a:gd name="connsiteX10" fmla="*/ 59919 w 416907"/>
                <a:gd name="connsiteY10" fmla="*/ 769401 h 775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907" h="775175">
                  <a:moveTo>
                    <a:pt x="59919" y="769401"/>
                  </a:moveTo>
                  <a:lnTo>
                    <a:pt x="416907" y="775175"/>
                  </a:lnTo>
                  <a:cubicBezTo>
                    <a:pt x="399127" y="707442"/>
                    <a:pt x="418467" y="701740"/>
                    <a:pt x="412175" y="653017"/>
                  </a:cubicBezTo>
                  <a:cubicBezTo>
                    <a:pt x="405883" y="604294"/>
                    <a:pt x="393125" y="553110"/>
                    <a:pt x="379155" y="482837"/>
                  </a:cubicBezTo>
                  <a:cubicBezTo>
                    <a:pt x="365185" y="412564"/>
                    <a:pt x="346558" y="311850"/>
                    <a:pt x="328355" y="231377"/>
                  </a:cubicBezTo>
                  <a:cubicBezTo>
                    <a:pt x="310152" y="150904"/>
                    <a:pt x="297452" y="82127"/>
                    <a:pt x="269935" y="0"/>
                  </a:cubicBezTo>
                  <a:cubicBezTo>
                    <a:pt x="140818" y="4233"/>
                    <a:pt x="102742" y="9431"/>
                    <a:pt x="0" y="9465"/>
                  </a:cubicBezTo>
                  <a:cubicBezTo>
                    <a:pt x="16510" y="92862"/>
                    <a:pt x="10739" y="38605"/>
                    <a:pt x="18475" y="117077"/>
                  </a:cubicBezTo>
                  <a:cubicBezTo>
                    <a:pt x="26211" y="195549"/>
                    <a:pt x="39642" y="378697"/>
                    <a:pt x="46415" y="480297"/>
                  </a:cubicBezTo>
                  <a:cubicBezTo>
                    <a:pt x="53188" y="581897"/>
                    <a:pt x="56864" y="617533"/>
                    <a:pt x="59115" y="665717"/>
                  </a:cubicBezTo>
                  <a:cubicBezTo>
                    <a:pt x="61366" y="713901"/>
                    <a:pt x="61612" y="712674"/>
                    <a:pt x="59919" y="769401"/>
                  </a:cubicBezTo>
                  <a:close/>
                </a:path>
              </a:pathLst>
            </a:custGeom>
            <a:noFill/>
            <a:ln>
              <a:solidFill>
                <a:srgbClr val="33CCC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09038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8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00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Video 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5E9676D-F230-4065-BD2D-1A1DEBF09FEF}"/>
              </a:ext>
            </a:extLst>
          </p:cNvPr>
          <p:cNvGrpSpPr/>
          <p:nvPr/>
        </p:nvGrpSpPr>
        <p:grpSpPr>
          <a:xfrm>
            <a:off x="62869" y="2838635"/>
            <a:ext cx="6732261" cy="787893"/>
            <a:chOff x="62869" y="2838635"/>
            <a:chExt cx="6732261" cy="78789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200EB03-270B-4519-8CC5-5A80C623FE8C}"/>
                </a:ext>
              </a:extLst>
            </p:cNvPr>
            <p:cNvGrpSpPr/>
            <p:nvPr/>
          </p:nvGrpSpPr>
          <p:grpSpPr>
            <a:xfrm>
              <a:off x="62869" y="2838635"/>
              <a:ext cx="6732261" cy="787893"/>
              <a:chOff x="62869" y="2838635"/>
              <a:chExt cx="6732261" cy="787893"/>
            </a:xfrm>
          </p:grpSpPr>
          <p:pic>
            <p:nvPicPr>
              <p:cNvPr id="7" name="20180606_Visible_Pericyte_TR_Resonant01008_crop - Intensity Equalized - Aligned2">
                <a:hlinkClick r:id="" action="ppaction://media"/>
                <a:extLst>
                  <a:ext uri="{FF2B5EF4-FFF2-40B4-BE49-F238E27FC236}">
                    <a16:creationId xmlns:a16="http://schemas.microsoft.com/office/drawing/2014/main" id="{53D9AD2B-3386-40EF-BF44-ECDE222DBE7E}"/>
                  </a:ext>
                </a:extLst>
              </p:cNvPr>
              <p:cNvPicPr>
                <a:picLocks noChangeAspect="1"/>
              </p:cNvPicPr>
              <p:nvPr>
                <a:videoFile r:link="rId2"/>
                <p:extLst>
                  <p:ext uri="{DAA4B4D4-6D71-4841-9C94-3DE7FCFB9230}">
                    <p14:media xmlns:p14="http://schemas.microsoft.com/office/powerpoint/2010/main" r:embed="rId1"/>
                  </p:ext>
                </p:extLst>
              </p:nvPr>
            </p:nvPicPr>
            <p:blipFill rotWithShape="1">
              <a:blip r:embed="rId4"/>
              <a:srcRect t="3176" b="3426"/>
              <a:stretch>
                <a:fillRect/>
              </a:stretch>
            </p:blipFill>
            <p:spPr>
              <a:xfrm>
                <a:off x="62869" y="2838635"/>
                <a:ext cx="6732261" cy="787893"/>
              </a:xfrm>
              <a:prstGeom prst="rect">
                <a:avLst/>
              </a:prstGeom>
            </p:spPr>
          </p:pic>
          <p:sp>
            <p:nvSpPr>
              <p:cNvPr id="8" name="Freeform 58">
                <a:extLst>
                  <a:ext uri="{FF2B5EF4-FFF2-40B4-BE49-F238E27FC236}">
                    <a16:creationId xmlns:a16="http://schemas.microsoft.com/office/drawing/2014/main" id="{77EBF458-AFE2-4114-AA7D-1AE3EEE5E694}"/>
                  </a:ext>
                </a:extLst>
              </p:cNvPr>
              <p:cNvSpPr/>
              <p:nvPr/>
            </p:nvSpPr>
            <p:spPr>
              <a:xfrm rot="16200000">
                <a:off x="3386204" y="2860168"/>
                <a:ext cx="787892" cy="744825"/>
              </a:xfrm>
              <a:custGeom>
                <a:avLst/>
                <a:gdLst>
                  <a:gd name="connsiteX0" fmla="*/ 64430 w 4913641"/>
                  <a:gd name="connsiteY0" fmla="*/ 1340324 h 1365387"/>
                  <a:gd name="connsiteX1" fmla="*/ 1858940 w 4913641"/>
                  <a:gd name="connsiteY1" fmla="*/ 1351754 h 1365387"/>
                  <a:gd name="connsiteX2" fmla="*/ 2076110 w 4913641"/>
                  <a:gd name="connsiteY2" fmla="*/ 1237454 h 1365387"/>
                  <a:gd name="connsiteX3" fmla="*/ 2487590 w 4913641"/>
                  <a:gd name="connsiteY3" fmla="*/ 1088864 h 1365387"/>
                  <a:gd name="connsiteX4" fmla="*/ 2796200 w 4913641"/>
                  <a:gd name="connsiteY4" fmla="*/ 974564 h 1365387"/>
                  <a:gd name="connsiteX5" fmla="*/ 3379130 w 4913641"/>
                  <a:gd name="connsiteY5" fmla="*/ 905984 h 1365387"/>
                  <a:gd name="connsiteX6" fmla="*/ 3882050 w 4913641"/>
                  <a:gd name="connsiteY6" fmla="*/ 757394 h 1365387"/>
                  <a:gd name="connsiteX7" fmla="*/ 4247810 w 4913641"/>
                  <a:gd name="connsiteY7" fmla="*/ 700244 h 1365387"/>
                  <a:gd name="connsiteX8" fmla="*/ 4819310 w 4913641"/>
                  <a:gd name="connsiteY8" fmla="*/ 574514 h 1365387"/>
                  <a:gd name="connsiteX9" fmla="*/ 4830740 w 4913641"/>
                  <a:gd name="connsiteY9" fmla="*/ 37304 h 1365387"/>
                  <a:gd name="connsiteX10" fmla="*/ 4007780 w 4913641"/>
                  <a:gd name="connsiteY10" fmla="*/ 60164 h 1365387"/>
                  <a:gd name="connsiteX11" fmla="*/ 3584870 w 4913641"/>
                  <a:gd name="connsiteY11" fmla="*/ 174464 h 1365387"/>
                  <a:gd name="connsiteX12" fmla="*/ 2830490 w 4913641"/>
                  <a:gd name="connsiteY12" fmla="*/ 311624 h 1365387"/>
                  <a:gd name="connsiteX13" fmla="*/ 2190410 w 4913641"/>
                  <a:gd name="connsiteY13" fmla="*/ 437354 h 1365387"/>
                  <a:gd name="connsiteX14" fmla="*/ 1961810 w 4913641"/>
                  <a:gd name="connsiteY14" fmla="*/ 437354 h 1365387"/>
                  <a:gd name="connsiteX15" fmla="*/ 1584620 w 4913641"/>
                  <a:gd name="connsiteY15" fmla="*/ 643094 h 1365387"/>
                  <a:gd name="connsiteX16" fmla="*/ 1013120 w 4913641"/>
                  <a:gd name="connsiteY16" fmla="*/ 905984 h 1365387"/>
                  <a:gd name="connsiteX17" fmla="*/ 453050 w 4913641"/>
                  <a:gd name="connsiteY17" fmla="*/ 1146014 h 1365387"/>
                  <a:gd name="connsiteX18" fmla="*/ 64430 w 4913641"/>
                  <a:gd name="connsiteY18" fmla="*/ 1340324 h 1365387"/>
                  <a:gd name="connsiteX0" fmla="*/ 64430 w 4913641"/>
                  <a:gd name="connsiteY0" fmla="*/ 1340324 h 1365387"/>
                  <a:gd name="connsiteX1" fmla="*/ 1858940 w 4913641"/>
                  <a:gd name="connsiteY1" fmla="*/ 1351754 h 1365387"/>
                  <a:gd name="connsiteX2" fmla="*/ 2076110 w 4913641"/>
                  <a:gd name="connsiteY2" fmla="*/ 1237454 h 1365387"/>
                  <a:gd name="connsiteX3" fmla="*/ 2487590 w 4913641"/>
                  <a:gd name="connsiteY3" fmla="*/ 1088864 h 1365387"/>
                  <a:gd name="connsiteX4" fmla="*/ 2796200 w 4913641"/>
                  <a:gd name="connsiteY4" fmla="*/ 974564 h 1365387"/>
                  <a:gd name="connsiteX5" fmla="*/ 3379130 w 4913641"/>
                  <a:gd name="connsiteY5" fmla="*/ 905984 h 1365387"/>
                  <a:gd name="connsiteX6" fmla="*/ 3882050 w 4913641"/>
                  <a:gd name="connsiteY6" fmla="*/ 757394 h 1365387"/>
                  <a:gd name="connsiteX7" fmla="*/ 4247810 w 4913641"/>
                  <a:gd name="connsiteY7" fmla="*/ 700244 h 1365387"/>
                  <a:gd name="connsiteX8" fmla="*/ 4819310 w 4913641"/>
                  <a:gd name="connsiteY8" fmla="*/ 574514 h 1365387"/>
                  <a:gd name="connsiteX9" fmla="*/ 4830740 w 4913641"/>
                  <a:gd name="connsiteY9" fmla="*/ 37304 h 1365387"/>
                  <a:gd name="connsiteX10" fmla="*/ 4007780 w 4913641"/>
                  <a:gd name="connsiteY10" fmla="*/ 60164 h 1365387"/>
                  <a:gd name="connsiteX11" fmla="*/ 3584870 w 4913641"/>
                  <a:gd name="connsiteY11" fmla="*/ 174464 h 1365387"/>
                  <a:gd name="connsiteX12" fmla="*/ 2830490 w 4913641"/>
                  <a:gd name="connsiteY12" fmla="*/ 311624 h 1365387"/>
                  <a:gd name="connsiteX13" fmla="*/ 2190410 w 4913641"/>
                  <a:gd name="connsiteY13" fmla="*/ 437354 h 1365387"/>
                  <a:gd name="connsiteX14" fmla="*/ 1961810 w 4913641"/>
                  <a:gd name="connsiteY14" fmla="*/ 437354 h 1365387"/>
                  <a:gd name="connsiteX15" fmla="*/ 1584620 w 4913641"/>
                  <a:gd name="connsiteY15" fmla="*/ 643094 h 1365387"/>
                  <a:gd name="connsiteX16" fmla="*/ 1013120 w 4913641"/>
                  <a:gd name="connsiteY16" fmla="*/ 905984 h 1365387"/>
                  <a:gd name="connsiteX17" fmla="*/ 453050 w 4913641"/>
                  <a:gd name="connsiteY17" fmla="*/ 1146014 h 1365387"/>
                  <a:gd name="connsiteX18" fmla="*/ 64430 w 4913641"/>
                  <a:gd name="connsiteY18" fmla="*/ 1340324 h 1365387"/>
                  <a:gd name="connsiteX0" fmla="*/ 64430 w 4889213"/>
                  <a:gd name="connsiteY0" fmla="*/ 1340324 h 1365387"/>
                  <a:gd name="connsiteX1" fmla="*/ 1858940 w 4889213"/>
                  <a:gd name="connsiteY1" fmla="*/ 1351754 h 1365387"/>
                  <a:gd name="connsiteX2" fmla="*/ 2076110 w 4889213"/>
                  <a:gd name="connsiteY2" fmla="*/ 1237454 h 1365387"/>
                  <a:gd name="connsiteX3" fmla="*/ 2487590 w 4889213"/>
                  <a:gd name="connsiteY3" fmla="*/ 1088864 h 1365387"/>
                  <a:gd name="connsiteX4" fmla="*/ 2796200 w 4889213"/>
                  <a:gd name="connsiteY4" fmla="*/ 974564 h 1365387"/>
                  <a:gd name="connsiteX5" fmla="*/ 3379130 w 4889213"/>
                  <a:gd name="connsiteY5" fmla="*/ 905984 h 1365387"/>
                  <a:gd name="connsiteX6" fmla="*/ 3882050 w 4889213"/>
                  <a:gd name="connsiteY6" fmla="*/ 757394 h 1365387"/>
                  <a:gd name="connsiteX7" fmla="*/ 4247810 w 4889213"/>
                  <a:gd name="connsiteY7" fmla="*/ 700244 h 1365387"/>
                  <a:gd name="connsiteX8" fmla="*/ 4819310 w 4889213"/>
                  <a:gd name="connsiteY8" fmla="*/ 574514 h 1365387"/>
                  <a:gd name="connsiteX9" fmla="*/ 4830740 w 4889213"/>
                  <a:gd name="connsiteY9" fmla="*/ 37304 h 1365387"/>
                  <a:gd name="connsiteX10" fmla="*/ 4007780 w 4889213"/>
                  <a:gd name="connsiteY10" fmla="*/ 60164 h 1365387"/>
                  <a:gd name="connsiteX11" fmla="*/ 3584870 w 4889213"/>
                  <a:gd name="connsiteY11" fmla="*/ 174464 h 1365387"/>
                  <a:gd name="connsiteX12" fmla="*/ 2830490 w 4889213"/>
                  <a:gd name="connsiteY12" fmla="*/ 311624 h 1365387"/>
                  <a:gd name="connsiteX13" fmla="*/ 2190410 w 4889213"/>
                  <a:gd name="connsiteY13" fmla="*/ 437354 h 1365387"/>
                  <a:gd name="connsiteX14" fmla="*/ 1961810 w 4889213"/>
                  <a:gd name="connsiteY14" fmla="*/ 437354 h 1365387"/>
                  <a:gd name="connsiteX15" fmla="*/ 1584620 w 4889213"/>
                  <a:gd name="connsiteY15" fmla="*/ 643094 h 1365387"/>
                  <a:gd name="connsiteX16" fmla="*/ 1013120 w 4889213"/>
                  <a:gd name="connsiteY16" fmla="*/ 905984 h 1365387"/>
                  <a:gd name="connsiteX17" fmla="*/ 453050 w 4889213"/>
                  <a:gd name="connsiteY17" fmla="*/ 1146014 h 1365387"/>
                  <a:gd name="connsiteX18" fmla="*/ 64430 w 4889213"/>
                  <a:gd name="connsiteY18" fmla="*/ 1340324 h 1365387"/>
                  <a:gd name="connsiteX0" fmla="*/ 64430 w 4889213"/>
                  <a:gd name="connsiteY0" fmla="*/ 1340324 h 1365387"/>
                  <a:gd name="connsiteX1" fmla="*/ 1858940 w 4889213"/>
                  <a:gd name="connsiteY1" fmla="*/ 1351754 h 1365387"/>
                  <a:gd name="connsiteX2" fmla="*/ 2076110 w 4889213"/>
                  <a:gd name="connsiteY2" fmla="*/ 1237454 h 1365387"/>
                  <a:gd name="connsiteX3" fmla="*/ 2487590 w 4889213"/>
                  <a:gd name="connsiteY3" fmla="*/ 1088864 h 1365387"/>
                  <a:gd name="connsiteX4" fmla="*/ 2796200 w 4889213"/>
                  <a:gd name="connsiteY4" fmla="*/ 974564 h 1365387"/>
                  <a:gd name="connsiteX5" fmla="*/ 3379130 w 4889213"/>
                  <a:gd name="connsiteY5" fmla="*/ 905984 h 1365387"/>
                  <a:gd name="connsiteX6" fmla="*/ 3882050 w 4889213"/>
                  <a:gd name="connsiteY6" fmla="*/ 757394 h 1365387"/>
                  <a:gd name="connsiteX7" fmla="*/ 4247810 w 4889213"/>
                  <a:gd name="connsiteY7" fmla="*/ 700244 h 1365387"/>
                  <a:gd name="connsiteX8" fmla="*/ 4819310 w 4889213"/>
                  <a:gd name="connsiteY8" fmla="*/ 574514 h 1365387"/>
                  <a:gd name="connsiteX9" fmla="*/ 4830740 w 4889213"/>
                  <a:gd name="connsiteY9" fmla="*/ 37304 h 1365387"/>
                  <a:gd name="connsiteX10" fmla="*/ 4007780 w 4889213"/>
                  <a:gd name="connsiteY10" fmla="*/ 60164 h 1365387"/>
                  <a:gd name="connsiteX11" fmla="*/ 3584870 w 4889213"/>
                  <a:gd name="connsiteY11" fmla="*/ 174464 h 1365387"/>
                  <a:gd name="connsiteX12" fmla="*/ 2830490 w 4889213"/>
                  <a:gd name="connsiteY12" fmla="*/ 311624 h 1365387"/>
                  <a:gd name="connsiteX13" fmla="*/ 2190410 w 4889213"/>
                  <a:gd name="connsiteY13" fmla="*/ 437354 h 1365387"/>
                  <a:gd name="connsiteX14" fmla="*/ 1961810 w 4889213"/>
                  <a:gd name="connsiteY14" fmla="*/ 437354 h 1365387"/>
                  <a:gd name="connsiteX15" fmla="*/ 1584620 w 4889213"/>
                  <a:gd name="connsiteY15" fmla="*/ 643094 h 1365387"/>
                  <a:gd name="connsiteX16" fmla="*/ 1013120 w 4889213"/>
                  <a:gd name="connsiteY16" fmla="*/ 905984 h 1365387"/>
                  <a:gd name="connsiteX17" fmla="*/ 453050 w 4889213"/>
                  <a:gd name="connsiteY17" fmla="*/ 1146014 h 1365387"/>
                  <a:gd name="connsiteX18" fmla="*/ 64430 w 4889213"/>
                  <a:gd name="connsiteY18" fmla="*/ 1340324 h 1365387"/>
                  <a:gd name="connsiteX0" fmla="*/ 64430 w 4889213"/>
                  <a:gd name="connsiteY0" fmla="*/ 1340324 h 1365387"/>
                  <a:gd name="connsiteX1" fmla="*/ 1858940 w 4889213"/>
                  <a:gd name="connsiteY1" fmla="*/ 1351754 h 1365387"/>
                  <a:gd name="connsiteX2" fmla="*/ 2076110 w 4889213"/>
                  <a:gd name="connsiteY2" fmla="*/ 1237454 h 1365387"/>
                  <a:gd name="connsiteX3" fmla="*/ 2487590 w 4889213"/>
                  <a:gd name="connsiteY3" fmla="*/ 1088864 h 1365387"/>
                  <a:gd name="connsiteX4" fmla="*/ 2796200 w 4889213"/>
                  <a:gd name="connsiteY4" fmla="*/ 974564 h 1365387"/>
                  <a:gd name="connsiteX5" fmla="*/ 3379130 w 4889213"/>
                  <a:gd name="connsiteY5" fmla="*/ 905984 h 1365387"/>
                  <a:gd name="connsiteX6" fmla="*/ 3882050 w 4889213"/>
                  <a:gd name="connsiteY6" fmla="*/ 757394 h 1365387"/>
                  <a:gd name="connsiteX7" fmla="*/ 4247810 w 4889213"/>
                  <a:gd name="connsiteY7" fmla="*/ 700244 h 1365387"/>
                  <a:gd name="connsiteX8" fmla="*/ 4819310 w 4889213"/>
                  <a:gd name="connsiteY8" fmla="*/ 574514 h 1365387"/>
                  <a:gd name="connsiteX9" fmla="*/ 4830740 w 4889213"/>
                  <a:gd name="connsiteY9" fmla="*/ 37304 h 1365387"/>
                  <a:gd name="connsiteX10" fmla="*/ 4007780 w 4889213"/>
                  <a:gd name="connsiteY10" fmla="*/ 60164 h 1365387"/>
                  <a:gd name="connsiteX11" fmla="*/ 3584870 w 4889213"/>
                  <a:gd name="connsiteY11" fmla="*/ 174464 h 1365387"/>
                  <a:gd name="connsiteX12" fmla="*/ 2830490 w 4889213"/>
                  <a:gd name="connsiteY12" fmla="*/ 311624 h 1365387"/>
                  <a:gd name="connsiteX13" fmla="*/ 2190410 w 4889213"/>
                  <a:gd name="connsiteY13" fmla="*/ 437354 h 1365387"/>
                  <a:gd name="connsiteX14" fmla="*/ 1961810 w 4889213"/>
                  <a:gd name="connsiteY14" fmla="*/ 437354 h 1365387"/>
                  <a:gd name="connsiteX15" fmla="*/ 1584620 w 4889213"/>
                  <a:gd name="connsiteY15" fmla="*/ 643094 h 1365387"/>
                  <a:gd name="connsiteX16" fmla="*/ 1013120 w 4889213"/>
                  <a:gd name="connsiteY16" fmla="*/ 905984 h 1365387"/>
                  <a:gd name="connsiteX17" fmla="*/ 453050 w 4889213"/>
                  <a:gd name="connsiteY17" fmla="*/ 1146014 h 1365387"/>
                  <a:gd name="connsiteX18" fmla="*/ 64430 w 4889213"/>
                  <a:gd name="connsiteY18" fmla="*/ 1340324 h 1365387"/>
                  <a:gd name="connsiteX0" fmla="*/ 64430 w 4880713"/>
                  <a:gd name="connsiteY0" fmla="*/ 1307128 h 1332191"/>
                  <a:gd name="connsiteX1" fmla="*/ 1858940 w 4880713"/>
                  <a:gd name="connsiteY1" fmla="*/ 1318558 h 1332191"/>
                  <a:gd name="connsiteX2" fmla="*/ 2076110 w 4880713"/>
                  <a:gd name="connsiteY2" fmla="*/ 1204258 h 1332191"/>
                  <a:gd name="connsiteX3" fmla="*/ 2487590 w 4880713"/>
                  <a:gd name="connsiteY3" fmla="*/ 1055668 h 1332191"/>
                  <a:gd name="connsiteX4" fmla="*/ 2796200 w 4880713"/>
                  <a:gd name="connsiteY4" fmla="*/ 941368 h 1332191"/>
                  <a:gd name="connsiteX5" fmla="*/ 3379130 w 4880713"/>
                  <a:gd name="connsiteY5" fmla="*/ 872788 h 1332191"/>
                  <a:gd name="connsiteX6" fmla="*/ 3882050 w 4880713"/>
                  <a:gd name="connsiteY6" fmla="*/ 724198 h 1332191"/>
                  <a:gd name="connsiteX7" fmla="*/ 4247810 w 4880713"/>
                  <a:gd name="connsiteY7" fmla="*/ 667048 h 1332191"/>
                  <a:gd name="connsiteX8" fmla="*/ 4819310 w 4880713"/>
                  <a:gd name="connsiteY8" fmla="*/ 541318 h 1332191"/>
                  <a:gd name="connsiteX9" fmla="*/ 4819310 w 4880713"/>
                  <a:gd name="connsiteY9" fmla="*/ 49828 h 1332191"/>
                  <a:gd name="connsiteX10" fmla="*/ 4007780 w 4880713"/>
                  <a:gd name="connsiteY10" fmla="*/ 26968 h 1332191"/>
                  <a:gd name="connsiteX11" fmla="*/ 3584870 w 4880713"/>
                  <a:gd name="connsiteY11" fmla="*/ 141268 h 1332191"/>
                  <a:gd name="connsiteX12" fmla="*/ 2830490 w 4880713"/>
                  <a:gd name="connsiteY12" fmla="*/ 278428 h 1332191"/>
                  <a:gd name="connsiteX13" fmla="*/ 2190410 w 4880713"/>
                  <a:gd name="connsiteY13" fmla="*/ 404158 h 1332191"/>
                  <a:gd name="connsiteX14" fmla="*/ 1961810 w 4880713"/>
                  <a:gd name="connsiteY14" fmla="*/ 404158 h 1332191"/>
                  <a:gd name="connsiteX15" fmla="*/ 1584620 w 4880713"/>
                  <a:gd name="connsiteY15" fmla="*/ 609898 h 1332191"/>
                  <a:gd name="connsiteX16" fmla="*/ 1013120 w 4880713"/>
                  <a:gd name="connsiteY16" fmla="*/ 872788 h 1332191"/>
                  <a:gd name="connsiteX17" fmla="*/ 453050 w 4880713"/>
                  <a:gd name="connsiteY17" fmla="*/ 1112818 h 1332191"/>
                  <a:gd name="connsiteX18" fmla="*/ 64430 w 4880713"/>
                  <a:gd name="connsiteY18" fmla="*/ 1307128 h 1332191"/>
                  <a:gd name="connsiteX0" fmla="*/ 64430 w 4820411"/>
                  <a:gd name="connsiteY0" fmla="*/ 1307128 h 1332191"/>
                  <a:gd name="connsiteX1" fmla="*/ 1858940 w 4820411"/>
                  <a:gd name="connsiteY1" fmla="*/ 1318558 h 1332191"/>
                  <a:gd name="connsiteX2" fmla="*/ 2076110 w 4820411"/>
                  <a:gd name="connsiteY2" fmla="*/ 1204258 h 1332191"/>
                  <a:gd name="connsiteX3" fmla="*/ 2487590 w 4820411"/>
                  <a:gd name="connsiteY3" fmla="*/ 1055668 h 1332191"/>
                  <a:gd name="connsiteX4" fmla="*/ 2796200 w 4820411"/>
                  <a:gd name="connsiteY4" fmla="*/ 941368 h 1332191"/>
                  <a:gd name="connsiteX5" fmla="*/ 3379130 w 4820411"/>
                  <a:gd name="connsiteY5" fmla="*/ 872788 h 1332191"/>
                  <a:gd name="connsiteX6" fmla="*/ 3882050 w 4820411"/>
                  <a:gd name="connsiteY6" fmla="*/ 724198 h 1332191"/>
                  <a:gd name="connsiteX7" fmla="*/ 4247810 w 4820411"/>
                  <a:gd name="connsiteY7" fmla="*/ 667048 h 1332191"/>
                  <a:gd name="connsiteX8" fmla="*/ 4819310 w 4820411"/>
                  <a:gd name="connsiteY8" fmla="*/ 541318 h 1332191"/>
                  <a:gd name="connsiteX9" fmla="*/ 4819310 w 4820411"/>
                  <a:gd name="connsiteY9" fmla="*/ 49828 h 1332191"/>
                  <a:gd name="connsiteX10" fmla="*/ 4007780 w 4820411"/>
                  <a:gd name="connsiteY10" fmla="*/ 26968 h 1332191"/>
                  <a:gd name="connsiteX11" fmla="*/ 3584870 w 4820411"/>
                  <a:gd name="connsiteY11" fmla="*/ 141268 h 1332191"/>
                  <a:gd name="connsiteX12" fmla="*/ 2830490 w 4820411"/>
                  <a:gd name="connsiteY12" fmla="*/ 278428 h 1332191"/>
                  <a:gd name="connsiteX13" fmla="*/ 2190410 w 4820411"/>
                  <a:gd name="connsiteY13" fmla="*/ 404158 h 1332191"/>
                  <a:gd name="connsiteX14" fmla="*/ 1961810 w 4820411"/>
                  <a:gd name="connsiteY14" fmla="*/ 404158 h 1332191"/>
                  <a:gd name="connsiteX15" fmla="*/ 1584620 w 4820411"/>
                  <a:gd name="connsiteY15" fmla="*/ 609898 h 1332191"/>
                  <a:gd name="connsiteX16" fmla="*/ 1013120 w 4820411"/>
                  <a:gd name="connsiteY16" fmla="*/ 872788 h 1332191"/>
                  <a:gd name="connsiteX17" fmla="*/ 453050 w 4820411"/>
                  <a:gd name="connsiteY17" fmla="*/ 1112818 h 1332191"/>
                  <a:gd name="connsiteX18" fmla="*/ 64430 w 4820411"/>
                  <a:gd name="connsiteY18" fmla="*/ 1307128 h 1332191"/>
                  <a:gd name="connsiteX0" fmla="*/ 64430 w 4820411"/>
                  <a:gd name="connsiteY0" fmla="*/ 1284200 h 1309263"/>
                  <a:gd name="connsiteX1" fmla="*/ 1858940 w 4820411"/>
                  <a:gd name="connsiteY1" fmla="*/ 1295630 h 1309263"/>
                  <a:gd name="connsiteX2" fmla="*/ 2076110 w 4820411"/>
                  <a:gd name="connsiteY2" fmla="*/ 1181330 h 1309263"/>
                  <a:gd name="connsiteX3" fmla="*/ 2487590 w 4820411"/>
                  <a:gd name="connsiteY3" fmla="*/ 1032740 h 1309263"/>
                  <a:gd name="connsiteX4" fmla="*/ 2796200 w 4820411"/>
                  <a:gd name="connsiteY4" fmla="*/ 918440 h 1309263"/>
                  <a:gd name="connsiteX5" fmla="*/ 3379130 w 4820411"/>
                  <a:gd name="connsiteY5" fmla="*/ 849860 h 1309263"/>
                  <a:gd name="connsiteX6" fmla="*/ 3882050 w 4820411"/>
                  <a:gd name="connsiteY6" fmla="*/ 701270 h 1309263"/>
                  <a:gd name="connsiteX7" fmla="*/ 4247810 w 4820411"/>
                  <a:gd name="connsiteY7" fmla="*/ 644120 h 1309263"/>
                  <a:gd name="connsiteX8" fmla="*/ 4819310 w 4820411"/>
                  <a:gd name="connsiteY8" fmla="*/ 518390 h 1309263"/>
                  <a:gd name="connsiteX9" fmla="*/ 4819310 w 4820411"/>
                  <a:gd name="connsiteY9" fmla="*/ 26900 h 1309263"/>
                  <a:gd name="connsiteX10" fmla="*/ 4007780 w 4820411"/>
                  <a:gd name="connsiteY10" fmla="*/ 4040 h 1309263"/>
                  <a:gd name="connsiteX11" fmla="*/ 3584870 w 4820411"/>
                  <a:gd name="connsiteY11" fmla="*/ 118340 h 1309263"/>
                  <a:gd name="connsiteX12" fmla="*/ 2830490 w 4820411"/>
                  <a:gd name="connsiteY12" fmla="*/ 255500 h 1309263"/>
                  <a:gd name="connsiteX13" fmla="*/ 2190410 w 4820411"/>
                  <a:gd name="connsiteY13" fmla="*/ 381230 h 1309263"/>
                  <a:gd name="connsiteX14" fmla="*/ 1961810 w 4820411"/>
                  <a:gd name="connsiteY14" fmla="*/ 381230 h 1309263"/>
                  <a:gd name="connsiteX15" fmla="*/ 1584620 w 4820411"/>
                  <a:gd name="connsiteY15" fmla="*/ 586970 h 1309263"/>
                  <a:gd name="connsiteX16" fmla="*/ 1013120 w 4820411"/>
                  <a:gd name="connsiteY16" fmla="*/ 849860 h 1309263"/>
                  <a:gd name="connsiteX17" fmla="*/ 453050 w 4820411"/>
                  <a:gd name="connsiteY17" fmla="*/ 1089890 h 1309263"/>
                  <a:gd name="connsiteX18" fmla="*/ 64430 w 4820411"/>
                  <a:gd name="connsiteY18" fmla="*/ 1284200 h 1309263"/>
                  <a:gd name="connsiteX0" fmla="*/ 64430 w 4820032"/>
                  <a:gd name="connsiteY0" fmla="*/ 1290044 h 1315107"/>
                  <a:gd name="connsiteX1" fmla="*/ 1858940 w 4820032"/>
                  <a:gd name="connsiteY1" fmla="*/ 1301474 h 1315107"/>
                  <a:gd name="connsiteX2" fmla="*/ 2076110 w 4820032"/>
                  <a:gd name="connsiteY2" fmla="*/ 1187174 h 1315107"/>
                  <a:gd name="connsiteX3" fmla="*/ 2487590 w 4820032"/>
                  <a:gd name="connsiteY3" fmla="*/ 1038584 h 1315107"/>
                  <a:gd name="connsiteX4" fmla="*/ 2796200 w 4820032"/>
                  <a:gd name="connsiteY4" fmla="*/ 924284 h 1315107"/>
                  <a:gd name="connsiteX5" fmla="*/ 3379130 w 4820032"/>
                  <a:gd name="connsiteY5" fmla="*/ 855704 h 1315107"/>
                  <a:gd name="connsiteX6" fmla="*/ 3882050 w 4820032"/>
                  <a:gd name="connsiteY6" fmla="*/ 707114 h 1315107"/>
                  <a:gd name="connsiteX7" fmla="*/ 4247810 w 4820032"/>
                  <a:gd name="connsiteY7" fmla="*/ 649964 h 1315107"/>
                  <a:gd name="connsiteX8" fmla="*/ 4819310 w 4820032"/>
                  <a:gd name="connsiteY8" fmla="*/ 524234 h 1315107"/>
                  <a:gd name="connsiteX9" fmla="*/ 4807880 w 4820032"/>
                  <a:gd name="connsiteY9" fmla="*/ 9884 h 1315107"/>
                  <a:gd name="connsiteX10" fmla="*/ 4007780 w 4820032"/>
                  <a:gd name="connsiteY10" fmla="*/ 9884 h 1315107"/>
                  <a:gd name="connsiteX11" fmla="*/ 3584870 w 4820032"/>
                  <a:gd name="connsiteY11" fmla="*/ 124184 h 1315107"/>
                  <a:gd name="connsiteX12" fmla="*/ 2830490 w 4820032"/>
                  <a:gd name="connsiteY12" fmla="*/ 261344 h 1315107"/>
                  <a:gd name="connsiteX13" fmla="*/ 2190410 w 4820032"/>
                  <a:gd name="connsiteY13" fmla="*/ 387074 h 1315107"/>
                  <a:gd name="connsiteX14" fmla="*/ 1961810 w 4820032"/>
                  <a:gd name="connsiteY14" fmla="*/ 387074 h 1315107"/>
                  <a:gd name="connsiteX15" fmla="*/ 1584620 w 4820032"/>
                  <a:gd name="connsiteY15" fmla="*/ 592814 h 1315107"/>
                  <a:gd name="connsiteX16" fmla="*/ 1013120 w 4820032"/>
                  <a:gd name="connsiteY16" fmla="*/ 855704 h 1315107"/>
                  <a:gd name="connsiteX17" fmla="*/ 453050 w 4820032"/>
                  <a:gd name="connsiteY17" fmla="*/ 1095734 h 1315107"/>
                  <a:gd name="connsiteX18" fmla="*/ 64430 w 4820032"/>
                  <a:gd name="connsiteY18" fmla="*/ 1290044 h 1315107"/>
                  <a:gd name="connsiteX0" fmla="*/ 64430 w 4820032"/>
                  <a:gd name="connsiteY0" fmla="*/ 1281808 h 1306871"/>
                  <a:gd name="connsiteX1" fmla="*/ 1858940 w 4820032"/>
                  <a:gd name="connsiteY1" fmla="*/ 1293238 h 1306871"/>
                  <a:gd name="connsiteX2" fmla="*/ 2076110 w 4820032"/>
                  <a:gd name="connsiteY2" fmla="*/ 1178938 h 1306871"/>
                  <a:gd name="connsiteX3" fmla="*/ 2487590 w 4820032"/>
                  <a:gd name="connsiteY3" fmla="*/ 1030348 h 1306871"/>
                  <a:gd name="connsiteX4" fmla="*/ 2796200 w 4820032"/>
                  <a:gd name="connsiteY4" fmla="*/ 916048 h 1306871"/>
                  <a:gd name="connsiteX5" fmla="*/ 3379130 w 4820032"/>
                  <a:gd name="connsiteY5" fmla="*/ 847468 h 1306871"/>
                  <a:gd name="connsiteX6" fmla="*/ 3882050 w 4820032"/>
                  <a:gd name="connsiteY6" fmla="*/ 698878 h 1306871"/>
                  <a:gd name="connsiteX7" fmla="*/ 4247810 w 4820032"/>
                  <a:gd name="connsiteY7" fmla="*/ 641728 h 1306871"/>
                  <a:gd name="connsiteX8" fmla="*/ 4819310 w 4820032"/>
                  <a:gd name="connsiteY8" fmla="*/ 515998 h 1306871"/>
                  <a:gd name="connsiteX9" fmla="*/ 4807880 w 4820032"/>
                  <a:gd name="connsiteY9" fmla="*/ 1648 h 1306871"/>
                  <a:gd name="connsiteX10" fmla="*/ 3950630 w 4820032"/>
                  <a:gd name="connsiteY10" fmla="*/ 24508 h 1306871"/>
                  <a:gd name="connsiteX11" fmla="*/ 3584870 w 4820032"/>
                  <a:gd name="connsiteY11" fmla="*/ 115948 h 1306871"/>
                  <a:gd name="connsiteX12" fmla="*/ 2830490 w 4820032"/>
                  <a:gd name="connsiteY12" fmla="*/ 253108 h 1306871"/>
                  <a:gd name="connsiteX13" fmla="*/ 2190410 w 4820032"/>
                  <a:gd name="connsiteY13" fmla="*/ 378838 h 1306871"/>
                  <a:gd name="connsiteX14" fmla="*/ 1961810 w 4820032"/>
                  <a:gd name="connsiteY14" fmla="*/ 378838 h 1306871"/>
                  <a:gd name="connsiteX15" fmla="*/ 1584620 w 4820032"/>
                  <a:gd name="connsiteY15" fmla="*/ 584578 h 1306871"/>
                  <a:gd name="connsiteX16" fmla="*/ 1013120 w 4820032"/>
                  <a:gd name="connsiteY16" fmla="*/ 847468 h 1306871"/>
                  <a:gd name="connsiteX17" fmla="*/ 453050 w 4820032"/>
                  <a:gd name="connsiteY17" fmla="*/ 1087498 h 1306871"/>
                  <a:gd name="connsiteX18" fmla="*/ 64430 w 4820032"/>
                  <a:gd name="connsiteY18" fmla="*/ 1281808 h 1306871"/>
                  <a:gd name="connsiteX0" fmla="*/ 64430 w 4820032"/>
                  <a:gd name="connsiteY0" fmla="*/ 1281808 h 1306871"/>
                  <a:gd name="connsiteX1" fmla="*/ 1858940 w 4820032"/>
                  <a:gd name="connsiteY1" fmla="*/ 1293238 h 1306871"/>
                  <a:gd name="connsiteX2" fmla="*/ 2076110 w 4820032"/>
                  <a:gd name="connsiteY2" fmla="*/ 1178938 h 1306871"/>
                  <a:gd name="connsiteX3" fmla="*/ 2487590 w 4820032"/>
                  <a:gd name="connsiteY3" fmla="*/ 1030348 h 1306871"/>
                  <a:gd name="connsiteX4" fmla="*/ 2796200 w 4820032"/>
                  <a:gd name="connsiteY4" fmla="*/ 916048 h 1306871"/>
                  <a:gd name="connsiteX5" fmla="*/ 3379130 w 4820032"/>
                  <a:gd name="connsiteY5" fmla="*/ 847468 h 1306871"/>
                  <a:gd name="connsiteX6" fmla="*/ 3882050 w 4820032"/>
                  <a:gd name="connsiteY6" fmla="*/ 698878 h 1306871"/>
                  <a:gd name="connsiteX7" fmla="*/ 4247810 w 4820032"/>
                  <a:gd name="connsiteY7" fmla="*/ 641728 h 1306871"/>
                  <a:gd name="connsiteX8" fmla="*/ 4819310 w 4820032"/>
                  <a:gd name="connsiteY8" fmla="*/ 515998 h 1306871"/>
                  <a:gd name="connsiteX9" fmla="*/ 4807880 w 4820032"/>
                  <a:gd name="connsiteY9" fmla="*/ 1648 h 1306871"/>
                  <a:gd name="connsiteX10" fmla="*/ 3950630 w 4820032"/>
                  <a:gd name="connsiteY10" fmla="*/ 24508 h 1306871"/>
                  <a:gd name="connsiteX11" fmla="*/ 3584870 w 4820032"/>
                  <a:gd name="connsiteY11" fmla="*/ 115948 h 1306871"/>
                  <a:gd name="connsiteX12" fmla="*/ 2830490 w 4820032"/>
                  <a:gd name="connsiteY12" fmla="*/ 253108 h 1306871"/>
                  <a:gd name="connsiteX13" fmla="*/ 2190410 w 4820032"/>
                  <a:gd name="connsiteY13" fmla="*/ 378838 h 1306871"/>
                  <a:gd name="connsiteX14" fmla="*/ 1961810 w 4820032"/>
                  <a:gd name="connsiteY14" fmla="*/ 378838 h 1306871"/>
                  <a:gd name="connsiteX15" fmla="*/ 1584620 w 4820032"/>
                  <a:gd name="connsiteY15" fmla="*/ 584578 h 1306871"/>
                  <a:gd name="connsiteX16" fmla="*/ 1013120 w 4820032"/>
                  <a:gd name="connsiteY16" fmla="*/ 847468 h 1306871"/>
                  <a:gd name="connsiteX17" fmla="*/ 453050 w 4820032"/>
                  <a:gd name="connsiteY17" fmla="*/ 1087498 h 1306871"/>
                  <a:gd name="connsiteX18" fmla="*/ 64430 w 4820032"/>
                  <a:gd name="connsiteY18" fmla="*/ 1281808 h 1306871"/>
                  <a:gd name="connsiteX0" fmla="*/ 64430 w 4820032"/>
                  <a:gd name="connsiteY0" fmla="*/ 1281135 h 1306198"/>
                  <a:gd name="connsiteX1" fmla="*/ 1858940 w 4820032"/>
                  <a:gd name="connsiteY1" fmla="*/ 1292565 h 1306198"/>
                  <a:gd name="connsiteX2" fmla="*/ 2076110 w 4820032"/>
                  <a:gd name="connsiteY2" fmla="*/ 1178265 h 1306198"/>
                  <a:gd name="connsiteX3" fmla="*/ 2487590 w 4820032"/>
                  <a:gd name="connsiteY3" fmla="*/ 1029675 h 1306198"/>
                  <a:gd name="connsiteX4" fmla="*/ 2796200 w 4820032"/>
                  <a:gd name="connsiteY4" fmla="*/ 915375 h 1306198"/>
                  <a:gd name="connsiteX5" fmla="*/ 3379130 w 4820032"/>
                  <a:gd name="connsiteY5" fmla="*/ 846795 h 1306198"/>
                  <a:gd name="connsiteX6" fmla="*/ 3882050 w 4820032"/>
                  <a:gd name="connsiteY6" fmla="*/ 698205 h 1306198"/>
                  <a:gd name="connsiteX7" fmla="*/ 4247810 w 4820032"/>
                  <a:gd name="connsiteY7" fmla="*/ 641055 h 1306198"/>
                  <a:gd name="connsiteX8" fmla="*/ 4819310 w 4820032"/>
                  <a:gd name="connsiteY8" fmla="*/ 515325 h 1306198"/>
                  <a:gd name="connsiteX9" fmla="*/ 4807880 w 4820032"/>
                  <a:gd name="connsiteY9" fmla="*/ 975 h 1306198"/>
                  <a:gd name="connsiteX10" fmla="*/ 3950630 w 4820032"/>
                  <a:gd name="connsiteY10" fmla="*/ 23835 h 1306198"/>
                  <a:gd name="connsiteX11" fmla="*/ 3584870 w 4820032"/>
                  <a:gd name="connsiteY11" fmla="*/ 115275 h 1306198"/>
                  <a:gd name="connsiteX12" fmla="*/ 2830490 w 4820032"/>
                  <a:gd name="connsiteY12" fmla="*/ 252435 h 1306198"/>
                  <a:gd name="connsiteX13" fmla="*/ 2190410 w 4820032"/>
                  <a:gd name="connsiteY13" fmla="*/ 378165 h 1306198"/>
                  <a:gd name="connsiteX14" fmla="*/ 1961810 w 4820032"/>
                  <a:gd name="connsiteY14" fmla="*/ 378165 h 1306198"/>
                  <a:gd name="connsiteX15" fmla="*/ 1584620 w 4820032"/>
                  <a:gd name="connsiteY15" fmla="*/ 583905 h 1306198"/>
                  <a:gd name="connsiteX16" fmla="*/ 1013120 w 4820032"/>
                  <a:gd name="connsiteY16" fmla="*/ 846795 h 1306198"/>
                  <a:gd name="connsiteX17" fmla="*/ 453050 w 4820032"/>
                  <a:gd name="connsiteY17" fmla="*/ 1086825 h 1306198"/>
                  <a:gd name="connsiteX18" fmla="*/ 64430 w 4820032"/>
                  <a:gd name="connsiteY18" fmla="*/ 1281135 h 1306198"/>
                  <a:gd name="connsiteX0" fmla="*/ 64430 w 4820411"/>
                  <a:gd name="connsiteY0" fmla="*/ 1281807 h 1306870"/>
                  <a:gd name="connsiteX1" fmla="*/ 1858940 w 4820411"/>
                  <a:gd name="connsiteY1" fmla="*/ 1293237 h 1306870"/>
                  <a:gd name="connsiteX2" fmla="*/ 2076110 w 4820411"/>
                  <a:gd name="connsiteY2" fmla="*/ 1178937 h 1306870"/>
                  <a:gd name="connsiteX3" fmla="*/ 2487590 w 4820411"/>
                  <a:gd name="connsiteY3" fmla="*/ 1030347 h 1306870"/>
                  <a:gd name="connsiteX4" fmla="*/ 2796200 w 4820411"/>
                  <a:gd name="connsiteY4" fmla="*/ 916047 h 1306870"/>
                  <a:gd name="connsiteX5" fmla="*/ 3379130 w 4820411"/>
                  <a:gd name="connsiteY5" fmla="*/ 847467 h 1306870"/>
                  <a:gd name="connsiteX6" fmla="*/ 3882050 w 4820411"/>
                  <a:gd name="connsiteY6" fmla="*/ 698877 h 1306870"/>
                  <a:gd name="connsiteX7" fmla="*/ 4247810 w 4820411"/>
                  <a:gd name="connsiteY7" fmla="*/ 641727 h 1306870"/>
                  <a:gd name="connsiteX8" fmla="*/ 4819310 w 4820411"/>
                  <a:gd name="connsiteY8" fmla="*/ 515997 h 1306870"/>
                  <a:gd name="connsiteX9" fmla="*/ 4819310 w 4820411"/>
                  <a:gd name="connsiteY9" fmla="*/ 1647 h 1306870"/>
                  <a:gd name="connsiteX10" fmla="*/ 3950630 w 4820411"/>
                  <a:gd name="connsiteY10" fmla="*/ 24507 h 1306870"/>
                  <a:gd name="connsiteX11" fmla="*/ 3584870 w 4820411"/>
                  <a:gd name="connsiteY11" fmla="*/ 115947 h 1306870"/>
                  <a:gd name="connsiteX12" fmla="*/ 2830490 w 4820411"/>
                  <a:gd name="connsiteY12" fmla="*/ 253107 h 1306870"/>
                  <a:gd name="connsiteX13" fmla="*/ 2190410 w 4820411"/>
                  <a:gd name="connsiteY13" fmla="*/ 378837 h 1306870"/>
                  <a:gd name="connsiteX14" fmla="*/ 1961810 w 4820411"/>
                  <a:gd name="connsiteY14" fmla="*/ 378837 h 1306870"/>
                  <a:gd name="connsiteX15" fmla="*/ 1584620 w 4820411"/>
                  <a:gd name="connsiteY15" fmla="*/ 584577 h 1306870"/>
                  <a:gd name="connsiteX16" fmla="*/ 1013120 w 4820411"/>
                  <a:gd name="connsiteY16" fmla="*/ 847467 h 1306870"/>
                  <a:gd name="connsiteX17" fmla="*/ 453050 w 4820411"/>
                  <a:gd name="connsiteY17" fmla="*/ 1087497 h 1306870"/>
                  <a:gd name="connsiteX18" fmla="*/ 64430 w 4820411"/>
                  <a:gd name="connsiteY18" fmla="*/ 1281807 h 1306870"/>
                  <a:gd name="connsiteX0" fmla="*/ 64430 w 4820411"/>
                  <a:gd name="connsiteY0" fmla="*/ 1280827 h 1305890"/>
                  <a:gd name="connsiteX1" fmla="*/ 1858940 w 4820411"/>
                  <a:gd name="connsiteY1" fmla="*/ 1292257 h 1305890"/>
                  <a:gd name="connsiteX2" fmla="*/ 2076110 w 4820411"/>
                  <a:gd name="connsiteY2" fmla="*/ 1177957 h 1305890"/>
                  <a:gd name="connsiteX3" fmla="*/ 2487590 w 4820411"/>
                  <a:gd name="connsiteY3" fmla="*/ 1029367 h 1305890"/>
                  <a:gd name="connsiteX4" fmla="*/ 2796200 w 4820411"/>
                  <a:gd name="connsiteY4" fmla="*/ 915067 h 1305890"/>
                  <a:gd name="connsiteX5" fmla="*/ 3379130 w 4820411"/>
                  <a:gd name="connsiteY5" fmla="*/ 846487 h 1305890"/>
                  <a:gd name="connsiteX6" fmla="*/ 3882050 w 4820411"/>
                  <a:gd name="connsiteY6" fmla="*/ 697897 h 1305890"/>
                  <a:gd name="connsiteX7" fmla="*/ 4247810 w 4820411"/>
                  <a:gd name="connsiteY7" fmla="*/ 640747 h 1305890"/>
                  <a:gd name="connsiteX8" fmla="*/ 4819310 w 4820411"/>
                  <a:gd name="connsiteY8" fmla="*/ 515017 h 1305890"/>
                  <a:gd name="connsiteX9" fmla="*/ 4819310 w 4820411"/>
                  <a:gd name="connsiteY9" fmla="*/ 667 h 1305890"/>
                  <a:gd name="connsiteX10" fmla="*/ 3962060 w 4820411"/>
                  <a:gd name="connsiteY10" fmla="*/ 46387 h 1305890"/>
                  <a:gd name="connsiteX11" fmla="*/ 3584870 w 4820411"/>
                  <a:gd name="connsiteY11" fmla="*/ 114967 h 1305890"/>
                  <a:gd name="connsiteX12" fmla="*/ 2830490 w 4820411"/>
                  <a:gd name="connsiteY12" fmla="*/ 252127 h 1305890"/>
                  <a:gd name="connsiteX13" fmla="*/ 2190410 w 4820411"/>
                  <a:gd name="connsiteY13" fmla="*/ 377857 h 1305890"/>
                  <a:gd name="connsiteX14" fmla="*/ 1961810 w 4820411"/>
                  <a:gd name="connsiteY14" fmla="*/ 377857 h 1305890"/>
                  <a:gd name="connsiteX15" fmla="*/ 1584620 w 4820411"/>
                  <a:gd name="connsiteY15" fmla="*/ 583597 h 1305890"/>
                  <a:gd name="connsiteX16" fmla="*/ 1013120 w 4820411"/>
                  <a:gd name="connsiteY16" fmla="*/ 846487 h 1305890"/>
                  <a:gd name="connsiteX17" fmla="*/ 453050 w 4820411"/>
                  <a:gd name="connsiteY17" fmla="*/ 1086517 h 1305890"/>
                  <a:gd name="connsiteX18" fmla="*/ 64430 w 4820411"/>
                  <a:gd name="connsiteY18" fmla="*/ 1280827 h 1305890"/>
                  <a:gd name="connsiteX0" fmla="*/ 64430 w 4820411"/>
                  <a:gd name="connsiteY0" fmla="*/ 1280827 h 1310552"/>
                  <a:gd name="connsiteX1" fmla="*/ 1858940 w 4820411"/>
                  <a:gd name="connsiteY1" fmla="*/ 1292257 h 1310552"/>
                  <a:gd name="connsiteX2" fmla="*/ 2201840 w 4820411"/>
                  <a:gd name="connsiteY2" fmla="*/ 1109377 h 1310552"/>
                  <a:gd name="connsiteX3" fmla="*/ 2487590 w 4820411"/>
                  <a:gd name="connsiteY3" fmla="*/ 1029367 h 1310552"/>
                  <a:gd name="connsiteX4" fmla="*/ 2796200 w 4820411"/>
                  <a:gd name="connsiteY4" fmla="*/ 915067 h 1310552"/>
                  <a:gd name="connsiteX5" fmla="*/ 3379130 w 4820411"/>
                  <a:gd name="connsiteY5" fmla="*/ 846487 h 1310552"/>
                  <a:gd name="connsiteX6" fmla="*/ 3882050 w 4820411"/>
                  <a:gd name="connsiteY6" fmla="*/ 697897 h 1310552"/>
                  <a:gd name="connsiteX7" fmla="*/ 4247810 w 4820411"/>
                  <a:gd name="connsiteY7" fmla="*/ 640747 h 1310552"/>
                  <a:gd name="connsiteX8" fmla="*/ 4819310 w 4820411"/>
                  <a:gd name="connsiteY8" fmla="*/ 515017 h 1310552"/>
                  <a:gd name="connsiteX9" fmla="*/ 4819310 w 4820411"/>
                  <a:gd name="connsiteY9" fmla="*/ 667 h 1310552"/>
                  <a:gd name="connsiteX10" fmla="*/ 3962060 w 4820411"/>
                  <a:gd name="connsiteY10" fmla="*/ 46387 h 1310552"/>
                  <a:gd name="connsiteX11" fmla="*/ 3584870 w 4820411"/>
                  <a:gd name="connsiteY11" fmla="*/ 114967 h 1310552"/>
                  <a:gd name="connsiteX12" fmla="*/ 2830490 w 4820411"/>
                  <a:gd name="connsiteY12" fmla="*/ 252127 h 1310552"/>
                  <a:gd name="connsiteX13" fmla="*/ 2190410 w 4820411"/>
                  <a:gd name="connsiteY13" fmla="*/ 377857 h 1310552"/>
                  <a:gd name="connsiteX14" fmla="*/ 1961810 w 4820411"/>
                  <a:gd name="connsiteY14" fmla="*/ 377857 h 1310552"/>
                  <a:gd name="connsiteX15" fmla="*/ 1584620 w 4820411"/>
                  <a:gd name="connsiteY15" fmla="*/ 583597 h 1310552"/>
                  <a:gd name="connsiteX16" fmla="*/ 1013120 w 4820411"/>
                  <a:gd name="connsiteY16" fmla="*/ 846487 h 1310552"/>
                  <a:gd name="connsiteX17" fmla="*/ 453050 w 4820411"/>
                  <a:gd name="connsiteY17" fmla="*/ 1086517 h 1310552"/>
                  <a:gd name="connsiteX18" fmla="*/ 64430 w 4820411"/>
                  <a:gd name="connsiteY18" fmla="*/ 1280827 h 1310552"/>
                  <a:gd name="connsiteX0" fmla="*/ 64430 w 4820411"/>
                  <a:gd name="connsiteY0" fmla="*/ 1280827 h 1310552"/>
                  <a:gd name="connsiteX1" fmla="*/ 1858940 w 4820411"/>
                  <a:gd name="connsiteY1" fmla="*/ 1292257 h 1310552"/>
                  <a:gd name="connsiteX2" fmla="*/ 2201840 w 4820411"/>
                  <a:gd name="connsiteY2" fmla="*/ 1109377 h 1310552"/>
                  <a:gd name="connsiteX3" fmla="*/ 2487590 w 4820411"/>
                  <a:gd name="connsiteY3" fmla="*/ 1029367 h 1310552"/>
                  <a:gd name="connsiteX4" fmla="*/ 2796200 w 4820411"/>
                  <a:gd name="connsiteY4" fmla="*/ 915067 h 1310552"/>
                  <a:gd name="connsiteX5" fmla="*/ 3379130 w 4820411"/>
                  <a:gd name="connsiteY5" fmla="*/ 846487 h 1310552"/>
                  <a:gd name="connsiteX6" fmla="*/ 3882050 w 4820411"/>
                  <a:gd name="connsiteY6" fmla="*/ 697897 h 1310552"/>
                  <a:gd name="connsiteX7" fmla="*/ 4247810 w 4820411"/>
                  <a:gd name="connsiteY7" fmla="*/ 640747 h 1310552"/>
                  <a:gd name="connsiteX8" fmla="*/ 4819310 w 4820411"/>
                  <a:gd name="connsiteY8" fmla="*/ 515017 h 1310552"/>
                  <a:gd name="connsiteX9" fmla="*/ 4819310 w 4820411"/>
                  <a:gd name="connsiteY9" fmla="*/ 667 h 1310552"/>
                  <a:gd name="connsiteX10" fmla="*/ 3962060 w 4820411"/>
                  <a:gd name="connsiteY10" fmla="*/ 46387 h 1310552"/>
                  <a:gd name="connsiteX11" fmla="*/ 3584870 w 4820411"/>
                  <a:gd name="connsiteY11" fmla="*/ 114967 h 1310552"/>
                  <a:gd name="connsiteX12" fmla="*/ 2830490 w 4820411"/>
                  <a:gd name="connsiteY12" fmla="*/ 252127 h 1310552"/>
                  <a:gd name="connsiteX13" fmla="*/ 2190410 w 4820411"/>
                  <a:gd name="connsiteY13" fmla="*/ 377857 h 1310552"/>
                  <a:gd name="connsiteX14" fmla="*/ 1961810 w 4820411"/>
                  <a:gd name="connsiteY14" fmla="*/ 377857 h 1310552"/>
                  <a:gd name="connsiteX15" fmla="*/ 1584620 w 4820411"/>
                  <a:gd name="connsiteY15" fmla="*/ 583597 h 1310552"/>
                  <a:gd name="connsiteX16" fmla="*/ 1013120 w 4820411"/>
                  <a:gd name="connsiteY16" fmla="*/ 846487 h 1310552"/>
                  <a:gd name="connsiteX17" fmla="*/ 453050 w 4820411"/>
                  <a:gd name="connsiteY17" fmla="*/ 1086517 h 1310552"/>
                  <a:gd name="connsiteX18" fmla="*/ 64430 w 4820411"/>
                  <a:gd name="connsiteY18" fmla="*/ 1280827 h 1310552"/>
                  <a:gd name="connsiteX0" fmla="*/ 64430 w 4820411"/>
                  <a:gd name="connsiteY0" fmla="*/ 1280827 h 1310552"/>
                  <a:gd name="connsiteX1" fmla="*/ 1858940 w 4820411"/>
                  <a:gd name="connsiteY1" fmla="*/ 1292257 h 1310552"/>
                  <a:gd name="connsiteX2" fmla="*/ 2201840 w 4820411"/>
                  <a:gd name="connsiteY2" fmla="*/ 1109377 h 1310552"/>
                  <a:gd name="connsiteX3" fmla="*/ 2487590 w 4820411"/>
                  <a:gd name="connsiteY3" fmla="*/ 1029367 h 1310552"/>
                  <a:gd name="connsiteX4" fmla="*/ 2796200 w 4820411"/>
                  <a:gd name="connsiteY4" fmla="*/ 915067 h 1310552"/>
                  <a:gd name="connsiteX5" fmla="*/ 3379130 w 4820411"/>
                  <a:gd name="connsiteY5" fmla="*/ 846487 h 1310552"/>
                  <a:gd name="connsiteX6" fmla="*/ 3882050 w 4820411"/>
                  <a:gd name="connsiteY6" fmla="*/ 697897 h 1310552"/>
                  <a:gd name="connsiteX7" fmla="*/ 4247810 w 4820411"/>
                  <a:gd name="connsiteY7" fmla="*/ 640747 h 1310552"/>
                  <a:gd name="connsiteX8" fmla="*/ 4819310 w 4820411"/>
                  <a:gd name="connsiteY8" fmla="*/ 515017 h 1310552"/>
                  <a:gd name="connsiteX9" fmla="*/ 4819310 w 4820411"/>
                  <a:gd name="connsiteY9" fmla="*/ 667 h 1310552"/>
                  <a:gd name="connsiteX10" fmla="*/ 3962060 w 4820411"/>
                  <a:gd name="connsiteY10" fmla="*/ 46387 h 1310552"/>
                  <a:gd name="connsiteX11" fmla="*/ 3584870 w 4820411"/>
                  <a:gd name="connsiteY11" fmla="*/ 114967 h 1310552"/>
                  <a:gd name="connsiteX12" fmla="*/ 2830490 w 4820411"/>
                  <a:gd name="connsiteY12" fmla="*/ 252127 h 1310552"/>
                  <a:gd name="connsiteX13" fmla="*/ 2190410 w 4820411"/>
                  <a:gd name="connsiteY13" fmla="*/ 377857 h 1310552"/>
                  <a:gd name="connsiteX14" fmla="*/ 1961810 w 4820411"/>
                  <a:gd name="connsiteY14" fmla="*/ 377857 h 1310552"/>
                  <a:gd name="connsiteX15" fmla="*/ 1584620 w 4820411"/>
                  <a:gd name="connsiteY15" fmla="*/ 583597 h 1310552"/>
                  <a:gd name="connsiteX16" fmla="*/ 1013120 w 4820411"/>
                  <a:gd name="connsiteY16" fmla="*/ 846487 h 1310552"/>
                  <a:gd name="connsiteX17" fmla="*/ 453050 w 4820411"/>
                  <a:gd name="connsiteY17" fmla="*/ 1086517 h 1310552"/>
                  <a:gd name="connsiteX18" fmla="*/ 64430 w 4820411"/>
                  <a:gd name="connsiteY18" fmla="*/ 1280827 h 1310552"/>
                  <a:gd name="connsiteX0" fmla="*/ 64430 w 4820411"/>
                  <a:gd name="connsiteY0" fmla="*/ 1280827 h 1298024"/>
                  <a:gd name="connsiteX1" fmla="*/ 1858940 w 4820411"/>
                  <a:gd name="connsiteY1" fmla="*/ 1292257 h 1298024"/>
                  <a:gd name="connsiteX2" fmla="*/ 2201840 w 4820411"/>
                  <a:gd name="connsiteY2" fmla="*/ 1109377 h 1298024"/>
                  <a:gd name="connsiteX3" fmla="*/ 2487590 w 4820411"/>
                  <a:gd name="connsiteY3" fmla="*/ 1029367 h 1298024"/>
                  <a:gd name="connsiteX4" fmla="*/ 2796200 w 4820411"/>
                  <a:gd name="connsiteY4" fmla="*/ 915067 h 1298024"/>
                  <a:gd name="connsiteX5" fmla="*/ 3379130 w 4820411"/>
                  <a:gd name="connsiteY5" fmla="*/ 846487 h 1298024"/>
                  <a:gd name="connsiteX6" fmla="*/ 3882050 w 4820411"/>
                  <a:gd name="connsiteY6" fmla="*/ 697897 h 1298024"/>
                  <a:gd name="connsiteX7" fmla="*/ 4247810 w 4820411"/>
                  <a:gd name="connsiteY7" fmla="*/ 640747 h 1298024"/>
                  <a:gd name="connsiteX8" fmla="*/ 4819310 w 4820411"/>
                  <a:gd name="connsiteY8" fmla="*/ 515017 h 1298024"/>
                  <a:gd name="connsiteX9" fmla="*/ 4819310 w 4820411"/>
                  <a:gd name="connsiteY9" fmla="*/ 667 h 1298024"/>
                  <a:gd name="connsiteX10" fmla="*/ 3962060 w 4820411"/>
                  <a:gd name="connsiteY10" fmla="*/ 46387 h 1298024"/>
                  <a:gd name="connsiteX11" fmla="*/ 3584870 w 4820411"/>
                  <a:gd name="connsiteY11" fmla="*/ 114967 h 1298024"/>
                  <a:gd name="connsiteX12" fmla="*/ 2830490 w 4820411"/>
                  <a:gd name="connsiteY12" fmla="*/ 252127 h 1298024"/>
                  <a:gd name="connsiteX13" fmla="*/ 2190410 w 4820411"/>
                  <a:gd name="connsiteY13" fmla="*/ 377857 h 1298024"/>
                  <a:gd name="connsiteX14" fmla="*/ 1961810 w 4820411"/>
                  <a:gd name="connsiteY14" fmla="*/ 377857 h 1298024"/>
                  <a:gd name="connsiteX15" fmla="*/ 1584620 w 4820411"/>
                  <a:gd name="connsiteY15" fmla="*/ 583597 h 1298024"/>
                  <a:gd name="connsiteX16" fmla="*/ 1013120 w 4820411"/>
                  <a:gd name="connsiteY16" fmla="*/ 846487 h 1298024"/>
                  <a:gd name="connsiteX17" fmla="*/ 453050 w 4820411"/>
                  <a:gd name="connsiteY17" fmla="*/ 1086517 h 1298024"/>
                  <a:gd name="connsiteX18" fmla="*/ 64430 w 4820411"/>
                  <a:gd name="connsiteY18" fmla="*/ 1280827 h 1298024"/>
                  <a:gd name="connsiteX0" fmla="*/ 64430 w 4820411"/>
                  <a:gd name="connsiteY0" fmla="*/ 1280827 h 1298024"/>
                  <a:gd name="connsiteX1" fmla="*/ 1858940 w 4820411"/>
                  <a:gd name="connsiteY1" fmla="*/ 1292257 h 1298024"/>
                  <a:gd name="connsiteX2" fmla="*/ 2201840 w 4820411"/>
                  <a:gd name="connsiteY2" fmla="*/ 1109377 h 1298024"/>
                  <a:gd name="connsiteX3" fmla="*/ 2487590 w 4820411"/>
                  <a:gd name="connsiteY3" fmla="*/ 1029367 h 1298024"/>
                  <a:gd name="connsiteX4" fmla="*/ 2796200 w 4820411"/>
                  <a:gd name="connsiteY4" fmla="*/ 915067 h 1298024"/>
                  <a:gd name="connsiteX5" fmla="*/ 3379130 w 4820411"/>
                  <a:gd name="connsiteY5" fmla="*/ 846487 h 1298024"/>
                  <a:gd name="connsiteX6" fmla="*/ 3882050 w 4820411"/>
                  <a:gd name="connsiteY6" fmla="*/ 697897 h 1298024"/>
                  <a:gd name="connsiteX7" fmla="*/ 4247810 w 4820411"/>
                  <a:gd name="connsiteY7" fmla="*/ 640747 h 1298024"/>
                  <a:gd name="connsiteX8" fmla="*/ 4819310 w 4820411"/>
                  <a:gd name="connsiteY8" fmla="*/ 515017 h 1298024"/>
                  <a:gd name="connsiteX9" fmla="*/ 4819310 w 4820411"/>
                  <a:gd name="connsiteY9" fmla="*/ 667 h 1298024"/>
                  <a:gd name="connsiteX10" fmla="*/ 3962060 w 4820411"/>
                  <a:gd name="connsiteY10" fmla="*/ 46387 h 1298024"/>
                  <a:gd name="connsiteX11" fmla="*/ 3584870 w 4820411"/>
                  <a:gd name="connsiteY11" fmla="*/ 114967 h 1298024"/>
                  <a:gd name="connsiteX12" fmla="*/ 2830490 w 4820411"/>
                  <a:gd name="connsiteY12" fmla="*/ 252127 h 1298024"/>
                  <a:gd name="connsiteX13" fmla="*/ 2190410 w 4820411"/>
                  <a:gd name="connsiteY13" fmla="*/ 377857 h 1298024"/>
                  <a:gd name="connsiteX14" fmla="*/ 1961810 w 4820411"/>
                  <a:gd name="connsiteY14" fmla="*/ 377857 h 1298024"/>
                  <a:gd name="connsiteX15" fmla="*/ 1584620 w 4820411"/>
                  <a:gd name="connsiteY15" fmla="*/ 583597 h 1298024"/>
                  <a:gd name="connsiteX16" fmla="*/ 1013120 w 4820411"/>
                  <a:gd name="connsiteY16" fmla="*/ 846487 h 1298024"/>
                  <a:gd name="connsiteX17" fmla="*/ 453050 w 4820411"/>
                  <a:gd name="connsiteY17" fmla="*/ 1086517 h 1298024"/>
                  <a:gd name="connsiteX18" fmla="*/ 64430 w 4820411"/>
                  <a:gd name="connsiteY18" fmla="*/ 1280827 h 1298024"/>
                  <a:gd name="connsiteX0" fmla="*/ 64430 w 4820411"/>
                  <a:gd name="connsiteY0" fmla="*/ 1280827 h 1292257"/>
                  <a:gd name="connsiteX1" fmla="*/ 1858940 w 4820411"/>
                  <a:gd name="connsiteY1" fmla="*/ 1292257 h 1292257"/>
                  <a:gd name="connsiteX2" fmla="*/ 2201840 w 4820411"/>
                  <a:gd name="connsiteY2" fmla="*/ 1109377 h 1292257"/>
                  <a:gd name="connsiteX3" fmla="*/ 2487590 w 4820411"/>
                  <a:gd name="connsiteY3" fmla="*/ 1029367 h 1292257"/>
                  <a:gd name="connsiteX4" fmla="*/ 2796200 w 4820411"/>
                  <a:gd name="connsiteY4" fmla="*/ 915067 h 1292257"/>
                  <a:gd name="connsiteX5" fmla="*/ 3379130 w 4820411"/>
                  <a:gd name="connsiteY5" fmla="*/ 846487 h 1292257"/>
                  <a:gd name="connsiteX6" fmla="*/ 3882050 w 4820411"/>
                  <a:gd name="connsiteY6" fmla="*/ 697897 h 1292257"/>
                  <a:gd name="connsiteX7" fmla="*/ 4247810 w 4820411"/>
                  <a:gd name="connsiteY7" fmla="*/ 640747 h 1292257"/>
                  <a:gd name="connsiteX8" fmla="*/ 4819310 w 4820411"/>
                  <a:gd name="connsiteY8" fmla="*/ 515017 h 1292257"/>
                  <a:gd name="connsiteX9" fmla="*/ 4819310 w 4820411"/>
                  <a:gd name="connsiteY9" fmla="*/ 667 h 1292257"/>
                  <a:gd name="connsiteX10" fmla="*/ 3962060 w 4820411"/>
                  <a:gd name="connsiteY10" fmla="*/ 46387 h 1292257"/>
                  <a:gd name="connsiteX11" fmla="*/ 3584870 w 4820411"/>
                  <a:gd name="connsiteY11" fmla="*/ 114967 h 1292257"/>
                  <a:gd name="connsiteX12" fmla="*/ 2830490 w 4820411"/>
                  <a:gd name="connsiteY12" fmla="*/ 252127 h 1292257"/>
                  <a:gd name="connsiteX13" fmla="*/ 2190410 w 4820411"/>
                  <a:gd name="connsiteY13" fmla="*/ 377857 h 1292257"/>
                  <a:gd name="connsiteX14" fmla="*/ 1961810 w 4820411"/>
                  <a:gd name="connsiteY14" fmla="*/ 377857 h 1292257"/>
                  <a:gd name="connsiteX15" fmla="*/ 1584620 w 4820411"/>
                  <a:gd name="connsiteY15" fmla="*/ 583597 h 1292257"/>
                  <a:gd name="connsiteX16" fmla="*/ 1013120 w 4820411"/>
                  <a:gd name="connsiteY16" fmla="*/ 846487 h 1292257"/>
                  <a:gd name="connsiteX17" fmla="*/ 453050 w 4820411"/>
                  <a:gd name="connsiteY17" fmla="*/ 1086517 h 1292257"/>
                  <a:gd name="connsiteX18" fmla="*/ 64430 w 4820411"/>
                  <a:gd name="connsiteY18" fmla="*/ 1280827 h 1292257"/>
                  <a:gd name="connsiteX0" fmla="*/ 0 w 4755981"/>
                  <a:gd name="connsiteY0" fmla="*/ 1280827 h 1292257"/>
                  <a:gd name="connsiteX1" fmla="*/ 1794510 w 4755981"/>
                  <a:gd name="connsiteY1" fmla="*/ 1292257 h 1292257"/>
                  <a:gd name="connsiteX2" fmla="*/ 2137410 w 4755981"/>
                  <a:gd name="connsiteY2" fmla="*/ 1109377 h 1292257"/>
                  <a:gd name="connsiteX3" fmla="*/ 2423160 w 4755981"/>
                  <a:gd name="connsiteY3" fmla="*/ 1029367 h 1292257"/>
                  <a:gd name="connsiteX4" fmla="*/ 2731770 w 4755981"/>
                  <a:gd name="connsiteY4" fmla="*/ 915067 h 1292257"/>
                  <a:gd name="connsiteX5" fmla="*/ 3314700 w 4755981"/>
                  <a:gd name="connsiteY5" fmla="*/ 846487 h 1292257"/>
                  <a:gd name="connsiteX6" fmla="*/ 3817620 w 4755981"/>
                  <a:gd name="connsiteY6" fmla="*/ 697897 h 1292257"/>
                  <a:gd name="connsiteX7" fmla="*/ 4183380 w 4755981"/>
                  <a:gd name="connsiteY7" fmla="*/ 640747 h 1292257"/>
                  <a:gd name="connsiteX8" fmla="*/ 4754880 w 4755981"/>
                  <a:gd name="connsiteY8" fmla="*/ 515017 h 1292257"/>
                  <a:gd name="connsiteX9" fmla="*/ 4754880 w 4755981"/>
                  <a:gd name="connsiteY9" fmla="*/ 667 h 1292257"/>
                  <a:gd name="connsiteX10" fmla="*/ 3897630 w 4755981"/>
                  <a:gd name="connsiteY10" fmla="*/ 46387 h 1292257"/>
                  <a:gd name="connsiteX11" fmla="*/ 3520440 w 4755981"/>
                  <a:gd name="connsiteY11" fmla="*/ 114967 h 1292257"/>
                  <a:gd name="connsiteX12" fmla="*/ 2766060 w 4755981"/>
                  <a:gd name="connsiteY12" fmla="*/ 252127 h 1292257"/>
                  <a:gd name="connsiteX13" fmla="*/ 2125980 w 4755981"/>
                  <a:gd name="connsiteY13" fmla="*/ 377857 h 1292257"/>
                  <a:gd name="connsiteX14" fmla="*/ 1897380 w 4755981"/>
                  <a:gd name="connsiteY14" fmla="*/ 377857 h 1292257"/>
                  <a:gd name="connsiteX15" fmla="*/ 1520190 w 4755981"/>
                  <a:gd name="connsiteY15" fmla="*/ 583597 h 1292257"/>
                  <a:gd name="connsiteX16" fmla="*/ 948690 w 4755981"/>
                  <a:gd name="connsiteY16" fmla="*/ 846487 h 1292257"/>
                  <a:gd name="connsiteX17" fmla="*/ 388620 w 4755981"/>
                  <a:gd name="connsiteY17" fmla="*/ 1086517 h 1292257"/>
                  <a:gd name="connsiteX18" fmla="*/ 0 w 4755981"/>
                  <a:gd name="connsiteY18" fmla="*/ 1280827 h 1292257"/>
                  <a:gd name="connsiteX0" fmla="*/ 0 w 4755981"/>
                  <a:gd name="connsiteY0" fmla="*/ 1280827 h 1292257"/>
                  <a:gd name="connsiteX1" fmla="*/ 1794510 w 4755981"/>
                  <a:gd name="connsiteY1" fmla="*/ 1292257 h 1292257"/>
                  <a:gd name="connsiteX2" fmla="*/ 2137410 w 4755981"/>
                  <a:gd name="connsiteY2" fmla="*/ 1109377 h 1292257"/>
                  <a:gd name="connsiteX3" fmla="*/ 2423160 w 4755981"/>
                  <a:gd name="connsiteY3" fmla="*/ 1029367 h 1292257"/>
                  <a:gd name="connsiteX4" fmla="*/ 2731770 w 4755981"/>
                  <a:gd name="connsiteY4" fmla="*/ 915067 h 1292257"/>
                  <a:gd name="connsiteX5" fmla="*/ 3314700 w 4755981"/>
                  <a:gd name="connsiteY5" fmla="*/ 846487 h 1292257"/>
                  <a:gd name="connsiteX6" fmla="*/ 3817620 w 4755981"/>
                  <a:gd name="connsiteY6" fmla="*/ 697897 h 1292257"/>
                  <a:gd name="connsiteX7" fmla="*/ 4183380 w 4755981"/>
                  <a:gd name="connsiteY7" fmla="*/ 640747 h 1292257"/>
                  <a:gd name="connsiteX8" fmla="*/ 4754880 w 4755981"/>
                  <a:gd name="connsiteY8" fmla="*/ 515017 h 1292257"/>
                  <a:gd name="connsiteX9" fmla="*/ 4754880 w 4755981"/>
                  <a:gd name="connsiteY9" fmla="*/ 667 h 1292257"/>
                  <a:gd name="connsiteX10" fmla="*/ 3897630 w 4755981"/>
                  <a:gd name="connsiteY10" fmla="*/ 46387 h 1292257"/>
                  <a:gd name="connsiteX11" fmla="*/ 3520440 w 4755981"/>
                  <a:gd name="connsiteY11" fmla="*/ 114967 h 1292257"/>
                  <a:gd name="connsiteX12" fmla="*/ 2766060 w 4755981"/>
                  <a:gd name="connsiteY12" fmla="*/ 252127 h 1292257"/>
                  <a:gd name="connsiteX13" fmla="*/ 2125980 w 4755981"/>
                  <a:gd name="connsiteY13" fmla="*/ 377857 h 1292257"/>
                  <a:gd name="connsiteX14" fmla="*/ 1885950 w 4755981"/>
                  <a:gd name="connsiteY14" fmla="*/ 423577 h 1292257"/>
                  <a:gd name="connsiteX15" fmla="*/ 1520190 w 4755981"/>
                  <a:gd name="connsiteY15" fmla="*/ 583597 h 1292257"/>
                  <a:gd name="connsiteX16" fmla="*/ 948690 w 4755981"/>
                  <a:gd name="connsiteY16" fmla="*/ 846487 h 1292257"/>
                  <a:gd name="connsiteX17" fmla="*/ 388620 w 4755981"/>
                  <a:gd name="connsiteY17" fmla="*/ 1086517 h 1292257"/>
                  <a:gd name="connsiteX18" fmla="*/ 0 w 4755981"/>
                  <a:gd name="connsiteY18" fmla="*/ 1280827 h 1292257"/>
                  <a:gd name="connsiteX0" fmla="*/ 0 w 4755981"/>
                  <a:gd name="connsiteY0" fmla="*/ 1280827 h 1292257"/>
                  <a:gd name="connsiteX1" fmla="*/ 1794510 w 4755981"/>
                  <a:gd name="connsiteY1" fmla="*/ 1292257 h 1292257"/>
                  <a:gd name="connsiteX2" fmla="*/ 2137410 w 4755981"/>
                  <a:gd name="connsiteY2" fmla="*/ 1109377 h 1292257"/>
                  <a:gd name="connsiteX3" fmla="*/ 2423160 w 4755981"/>
                  <a:gd name="connsiteY3" fmla="*/ 1029367 h 1292257"/>
                  <a:gd name="connsiteX4" fmla="*/ 2731770 w 4755981"/>
                  <a:gd name="connsiteY4" fmla="*/ 915067 h 1292257"/>
                  <a:gd name="connsiteX5" fmla="*/ 3314700 w 4755981"/>
                  <a:gd name="connsiteY5" fmla="*/ 846487 h 1292257"/>
                  <a:gd name="connsiteX6" fmla="*/ 3817620 w 4755981"/>
                  <a:gd name="connsiteY6" fmla="*/ 697897 h 1292257"/>
                  <a:gd name="connsiteX7" fmla="*/ 4183380 w 4755981"/>
                  <a:gd name="connsiteY7" fmla="*/ 629317 h 1292257"/>
                  <a:gd name="connsiteX8" fmla="*/ 4754880 w 4755981"/>
                  <a:gd name="connsiteY8" fmla="*/ 515017 h 1292257"/>
                  <a:gd name="connsiteX9" fmla="*/ 4754880 w 4755981"/>
                  <a:gd name="connsiteY9" fmla="*/ 667 h 1292257"/>
                  <a:gd name="connsiteX10" fmla="*/ 3897630 w 4755981"/>
                  <a:gd name="connsiteY10" fmla="*/ 46387 h 1292257"/>
                  <a:gd name="connsiteX11" fmla="*/ 3520440 w 4755981"/>
                  <a:gd name="connsiteY11" fmla="*/ 114967 h 1292257"/>
                  <a:gd name="connsiteX12" fmla="*/ 2766060 w 4755981"/>
                  <a:gd name="connsiteY12" fmla="*/ 252127 h 1292257"/>
                  <a:gd name="connsiteX13" fmla="*/ 2125980 w 4755981"/>
                  <a:gd name="connsiteY13" fmla="*/ 377857 h 1292257"/>
                  <a:gd name="connsiteX14" fmla="*/ 1885950 w 4755981"/>
                  <a:gd name="connsiteY14" fmla="*/ 423577 h 1292257"/>
                  <a:gd name="connsiteX15" fmla="*/ 1520190 w 4755981"/>
                  <a:gd name="connsiteY15" fmla="*/ 583597 h 1292257"/>
                  <a:gd name="connsiteX16" fmla="*/ 948690 w 4755981"/>
                  <a:gd name="connsiteY16" fmla="*/ 846487 h 1292257"/>
                  <a:gd name="connsiteX17" fmla="*/ 388620 w 4755981"/>
                  <a:gd name="connsiteY17" fmla="*/ 1086517 h 1292257"/>
                  <a:gd name="connsiteX18" fmla="*/ 0 w 4755981"/>
                  <a:gd name="connsiteY18" fmla="*/ 1280827 h 1292257"/>
                  <a:gd name="connsiteX0" fmla="*/ 0 w 4755981"/>
                  <a:gd name="connsiteY0" fmla="*/ 1280827 h 1292257"/>
                  <a:gd name="connsiteX1" fmla="*/ 1794510 w 4755981"/>
                  <a:gd name="connsiteY1" fmla="*/ 1292257 h 1292257"/>
                  <a:gd name="connsiteX2" fmla="*/ 2137410 w 4755981"/>
                  <a:gd name="connsiteY2" fmla="*/ 1109377 h 1292257"/>
                  <a:gd name="connsiteX3" fmla="*/ 2423160 w 4755981"/>
                  <a:gd name="connsiteY3" fmla="*/ 1029367 h 1292257"/>
                  <a:gd name="connsiteX4" fmla="*/ 2731770 w 4755981"/>
                  <a:gd name="connsiteY4" fmla="*/ 915067 h 1292257"/>
                  <a:gd name="connsiteX5" fmla="*/ 3314700 w 4755981"/>
                  <a:gd name="connsiteY5" fmla="*/ 846487 h 1292257"/>
                  <a:gd name="connsiteX6" fmla="*/ 3817620 w 4755981"/>
                  <a:gd name="connsiteY6" fmla="*/ 697897 h 1292257"/>
                  <a:gd name="connsiteX7" fmla="*/ 4183380 w 4755981"/>
                  <a:gd name="connsiteY7" fmla="*/ 629317 h 1292257"/>
                  <a:gd name="connsiteX8" fmla="*/ 4754880 w 4755981"/>
                  <a:gd name="connsiteY8" fmla="*/ 515017 h 1292257"/>
                  <a:gd name="connsiteX9" fmla="*/ 4754880 w 4755981"/>
                  <a:gd name="connsiteY9" fmla="*/ 667 h 1292257"/>
                  <a:gd name="connsiteX10" fmla="*/ 3897630 w 4755981"/>
                  <a:gd name="connsiteY10" fmla="*/ 46387 h 1292257"/>
                  <a:gd name="connsiteX11" fmla="*/ 3520440 w 4755981"/>
                  <a:gd name="connsiteY11" fmla="*/ 114967 h 1292257"/>
                  <a:gd name="connsiteX12" fmla="*/ 2766060 w 4755981"/>
                  <a:gd name="connsiteY12" fmla="*/ 252127 h 1292257"/>
                  <a:gd name="connsiteX13" fmla="*/ 2125980 w 4755981"/>
                  <a:gd name="connsiteY13" fmla="*/ 377857 h 1292257"/>
                  <a:gd name="connsiteX14" fmla="*/ 1817370 w 4755981"/>
                  <a:gd name="connsiteY14" fmla="*/ 423577 h 1292257"/>
                  <a:gd name="connsiteX15" fmla="*/ 1520190 w 4755981"/>
                  <a:gd name="connsiteY15" fmla="*/ 583597 h 1292257"/>
                  <a:gd name="connsiteX16" fmla="*/ 948690 w 4755981"/>
                  <a:gd name="connsiteY16" fmla="*/ 846487 h 1292257"/>
                  <a:gd name="connsiteX17" fmla="*/ 388620 w 4755981"/>
                  <a:gd name="connsiteY17" fmla="*/ 1086517 h 1292257"/>
                  <a:gd name="connsiteX18" fmla="*/ 0 w 4755981"/>
                  <a:gd name="connsiteY18" fmla="*/ 1280827 h 1292257"/>
                  <a:gd name="connsiteX0" fmla="*/ 0 w 4755981"/>
                  <a:gd name="connsiteY0" fmla="*/ 1280827 h 1292257"/>
                  <a:gd name="connsiteX1" fmla="*/ 1794510 w 4755981"/>
                  <a:gd name="connsiteY1" fmla="*/ 1292257 h 1292257"/>
                  <a:gd name="connsiteX2" fmla="*/ 2137410 w 4755981"/>
                  <a:gd name="connsiteY2" fmla="*/ 1109377 h 1292257"/>
                  <a:gd name="connsiteX3" fmla="*/ 2423160 w 4755981"/>
                  <a:gd name="connsiteY3" fmla="*/ 1029367 h 1292257"/>
                  <a:gd name="connsiteX4" fmla="*/ 2731770 w 4755981"/>
                  <a:gd name="connsiteY4" fmla="*/ 915067 h 1292257"/>
                  <a:gd name="connsiteX5" fmla="*/ 3314700 w 4755981"/>
                  <a:gd name="connsiteY5" fmla="*/ 846487 h 1292257"/>
                  <a:gd name="connsiteX6" fmla="*/ 3817620 w 4755981"/>
                  <a:gd name="connsiteY6" fmla="*/ 697897 h 1292257"/>
                  <a:gd name="connsiteX7" fmla="*/ 4183380 w 4755981"/>
                  <a:gd name="connsiteY7" fmla="*/ 629317 h 1292257"/>
                  <a:gd name="connsiteX8" fmla="*/ 4754880 w 4755981"/>
                  <a:gd name="connsiteY8" fmla="*/ 515017 h 1292257"/>
                  <a:gd name="connsiteX9" fmla="*/ 4754880 w 4755981"/>
                  <a:gd name="connsiteY9" fmla="*/ 667 h 1292257"/>
                  <a:gd name="connsiteX10" fmla="*/ 3897630 w 4755981"/>
                  <a:gd name="connsiteY10" fmla="*/ 46387 h 1292257"/>
                  <a:gd name="connsiteX11" fmla="*/ 3520440 w 4755981"/>
                  <a:gd name="connsiteY11" fmla="*/ 114967 h 1292257"/>
                  <a:gd name="connsiteX12" fmla="*/ 2766060 w 4755981"/>
                  <a:gd name="connsiteY12" fmla="*/ 252127 h 1292257"/>
                  <a:gd name="connsiteX13" fmla="*/ 2125980 w 4755981"/>
                  <a:gd name="connsiteY13" fmla="*/ 377857 h 1292257"/>
                  <a:gd name="connsiteX14" fmla="*/ 1817370 w 4755981"/>
                  <a:gd name="connsiteY14" fmla="*/ 423577 h 1292257"/>
                  <a:gd name="connsiteX15" fmla="*/ 1520190 w 4755981"/>
                  <a:gd name="connsiteY15" fmla="*/ 583597 h 1292257"/>
                  <a:gd name="connsiteX16" fmla="*/ 948690 w 4755981"/>
                  <a:gd name="connsiteY16" fmla="*/ 846487 h 1292257"/>
                  <a:gd name="connsiteX17" fmla="*/ 388620 w 4755981"/>
                  <a:gd name="connsiteY17" fmla="*/ 1086517 h 1292257"/>
                  <a:gd name="connsiteX18" fmla="*/ 0 w 4755981"/>
                  <a:gd name="connsiteY18" fmla="*/ 1280827 h 1292257"/>
                  <a:gd name="connsiteX0" fmla="*/ 0 w 4755981"/>
                  <a:gd name="connsiteY0" fmla="*/ 1280827 h 1292257"/>
                  <a:gd name="connsiteX1" fmla="*/ 1794510 w 4755981"/>
                  <a:gd name="connsiteY1" fmla="*/ 1292257 h 1292257"/>
                  <a:gd name="connsiteX2" fmla="*/ 2137410 w 4755981"/>
                  <a:gd name="connsiteY2" fmla="*/ 1109377 h 1292257"/>
                  <a:gd name="connsiteX3" fmla="*/ 2423160 w 4755981"/>
                  <a:gd name="connsiteY3" fmla="*/ 1029367 h 1292257"/>
                  <a:gd name="connsiteX4" fmla="*/ 2731770 w 4755981"/>
                  <a:gd name="connsiteY4" fmla="*/ 915067 h 1292257"/>
                  <a:gd name="connsiteX5" fmla="*/ 3314700 w 4755981"/>
                  <a:gd name="connsiteY5" fmla="*/ 846487 h 1292257"/>
                  <a:gd name="connsiteX6" fmla="*/ 3817620 w 4755981"/>
                  <a:gd name="connsiteY6" fmla="*/ 697897 h 1292257"/>
                  <a:gd name="connsiteX7" fmla="*/ 4183380 w 4755981"/>
                  <a:gd name="connsiteY7" fmla="*/ 629317 h 1292257"/>
                  <a:gd name="connsiteX8" fmla="*/ 4754880 w 4755981"/>
                  <a:gd name="connsiteY8" fmla="*/ 515017 h 1292257"/>
                  <a:gd name="connsiteX9" fmla="*/ 4754880 w 4755981"/>
                  <a:gd name="connsiteY9" fmla="*/ 667 h 1292257"/>
                  <a:gd name="connsiteX10" fmla="*/ 3897630 w 4755981"/>
                  <a:gd name="connsiteY10" fmla="*/ 46387 h 1292257"/>
                  <a:gd name="connsiteX11" fmla="*/ 3520440 w 4755981"/>
                  <a:gd name="connsiteY11" fmla="*/ 114967 h 1292257"/>
                  <a:gd name="connsiteX12" fmla="*/ 2766060 w 4755981"/>
                  <a:gd name="connsiteY12" fmla="*/ 252127 h 1292257"/>
                  <a:gd name="connsiteX13" fmla="*/ 2148840 w 4755981"/>
                  <a:gd name="connsiteY13" fmla="*/ 354997 h 1292257"/>
                  <a:gd name="connsiteX14" fmla="*/ 1817370 w 4755981"/>
                  <a:gd name="connsiteY14" fmla="*/ 423577 h 1292257"/>
                  <a:gd name="connsiteX15" fmla="*/ 1520190 w 4755981"/>
                  <a:gd name="connsiteY15" fmla="*/ 583597 h 1292257"/>
                  <a:gd name="connsiteX16" fmla="*/ 948690 w 4755981"/>
                  <a:gd name="connsiteY16" fmla="*/ 846487 h 1292257"/>
                  <a:gd name="connsiteX17" fmla="*/ 388620 w 4755981"/>
                  <a:gd name="connsiteY17" fmla="*/ 1086517 h 1292257"/>
                  <a:gd name="connsiteX18" fmla="*/ 0 w 4755981"/>
                  <a:gd name="connsiteY18" fmla="*/ 1280827 h 1292257"/>
                  <a:gd name="connsiteX0" fmla="*/ 154639 w 4375362"/>
                  <a:gd name="connsiteY0" fmla="*/ 1303129 h 1303129"/>
                  <a:gd name="connsiteX1" fmla="*/ 1413891 w 4375362"/>
                  <a:gd name="connsiteY1" fmla="*/ 1292257 h 1303129"/>
                  <a:gd name="connsiteX2" fmla="*/ 1756791 w 4375362"/>
                  <a:gd name="connsiteY2" fmla="*/ 1109377 h 1303129"/>
                  <a:gd name="connsiteX3" fmla="*/ 2042541 w 4375362"/>
                  <a:gd name="connsiteY3" fmla="*/ 1029367 h 1303129"/>
                  <a:gd name="connsiteX4" fmla="*/ 2351151 w 4375362"/>
                  <a:gd name="connsiteY4" fmla="*/ 915067 h 1303129"/>
                  <a:gd name="connsiteX5" fmla="*/ 2934081 w 4375362"/>
                  <a:gd name="connsiteY5" fmla="*/ 846487 h 1303129"/>
                  <a:gd name="connsiteX6" fmla="*/ 3437001 w 4375362"/>
                  <a:gd name="connsiteY6" fmla="*/ 697897 h 1303129"/>
                  <a:gd name="connsiteX7" fmla="*/ 3802761 w 4375362"/>
                  <a:gd name="connsiteY7" fmla="*/ 629317 h 1303129"/>
                  <a:gd name="connsiteX8" fmla="*/ 4374261 w 4375362"/>
                  <a:gd name="connsiteY8" fmla="*/ 515017 h 1303129"/>
                  <a:gd name="connsiteX9" fmla="*/ 4374261 w 4375362"/>
                  <a:gd name="connsiteY9" fmla="*/ 667 h 1303129"/>
                  <a:gd name="connsiteX10" fmla="*/ 3517011 w 4375362"/>
                  <a:gd name="connsiteY10" fmla="*/ 46387 h 1303129"/>
                  <a:gd name="connsiteX11" fmla="*/ 3139821 w 4375362"/>
                  <a:gd name="connsiteY11" fmla="*/ 114967 h 1303129"/>
                  <a:gd name="connsiteX12" fmla="*/ 2385441 w 4375362"/>
                  <a:gd name="connsiteY12" fmla="*/ 252127 h 1303129"/>
                  <a:gd name="connsiteX13" fmla="*/ 1768221 w 4375362"/>
                  <a:gd name="connsiteY13" fmla="*/ 354997 h 1303129"/>
                  <a:gd name="connsiteX14" fmla="*/ 1436751 w 4375362"/>
                  <a:gd name="connsiteY14" fmla="*/ 423577 h 1303129"/>
                  <a:gd name="connsiteX15" fmla="*/ 1139571 w 4375362"/>
                  <a:gd name="connsiteY15" fmla="*/ 583597 h 1303129"/>
                  <a:gd name="connsiteX16" fmla="*/ 568071 w 4375362"/>
                  <a:gd name="connsiteY16" fmla="*/ 846487 h 1303129"/>
                  <a:gd name="connsiteX17" fmla="*/ 8001 w 4375362"/>
                  <a:gd name="connsiteY17" fmla="*/ 1086517 h 1303129"/>
                  <a:gd name="connsiteX18" fmla="*/ 154639 w 4375362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42932 w 4220723"/>
                  <a:gd name="connsiteY17" fmla="*/ 1030761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42932 w 4220723"/>
                  <a:gd name="connsiteY17" fmla="*/ 1030761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42932 w 4220723"/>
                  <a:gd name="connsiteY17" fmla="*/ 997307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42932 w 4220723"/>
                  <a:gd name="connsiteY17" fmla="*/ 997307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42932 w 4220723"/>
                  <a:gd name="connsiteY17" fmla="*/ 997307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42932 w 4220723"/>
                  <a:gd name="connsiteY17" fmla="*/ 997307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20629 w 4220723"/>
                  <a:gd name="connsiteY17" fmla="*/ 997307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20629 w 4220723"/>
                  <a:gd name="connsiteY17" fmla="*/ 997307 h 1303129"/>
                  <a:gd name="connsiteX18" fmla="*/ 0 w 4220723"/>
                  <a:gd name="connsiteY18" fmla="*/ 1303129 h 1303129"/>
                  <a:gd name="connsiteX0" fmla="*/ 0 w 4220723"/>
                  <a:gd name="connsiteY0" fmla="*/ 1303129 h 1303129"/>
                  <a:gd name="connsiteX1" fmla="*/ 1259252 w 4220723"/>
                  <a:gd name="connsiteY1" fmla="*/ 1292257 h 1303129"/>
                  <a:gd name="connsiteX2" fmla="*/ 1602152 w 4220723"/>
                  <a:gd name="connsiteY2" fmla="*/ 1109377 h 1303129"/>
                  <a:gd name="connsiteX3" fmla="*/ 1887902 w 4220723"/>
                  <a:gd name="connsiteY3" fmla="*/ 1029367 h 1303129"/>
                  <a:gd name="connsiteX4" fmla="*/ 2196512 w 4220723"/>
                  <a:gd name="connsiteY4" fmla="*/ 915067 h 1303129"/>
                  <a:gd name="connsiteX5" fmla="*/ 2779442 w 4220723"/>
                  <a:gd name="connsiteY5" fmla="*/ 846487 h 1303129"/>
                  <a:gd name="connsiteX6" fmla="*/ 3282362 w 4220723"/>
                  <a:gd name="connsiteY6" fmla="*/ 697897 h 1303129"/>
                  <a:gd name="connsiteX7" fmla="*/ 3648122 w 4220723"/>
                  <a:gd name="connsiteY7" fmla="*/ 629317 h 1303129"/>
                  <a:gd name="connsiteX8" fmla="*/ 4219622 w 4220723"/>
                  <a:gd name="connsiteY8" fmla="*/ 515017 h 1303129"/>
                  <a:gd name="connsiteX9" fmla="*/ 4219622 w 4220723"/>
                  <a:gd name="connsiteY9" fmla="*/ 667 h 1303129"/>
                  <a:gd name="connsiteX10" fmla="*/ 3362372 w 4220723"/>
                  <a:gd name="connsiteY10" fmla="*/ 46387 h 1303129"/>
                  <a:gd name="connsiteX11" fmla="*/ 2985182 w 4220723"/>
                  <a:gd name="connsiteY11" fmla="*/ 114967 h 1303129"/>
                  <a:gd name="connsiteX12" fmla="*/ 2230802 w 4220723"/>
                  <a:gd name="connsiteY12" fmla="*/ 252127 h 1303129"/>
                  <a:gd name="connsiteX13" fmla="*/ 1613582 w 4220723"/>
                  <a:gd name="connsiteY13" fmla="*/ 354997 h 1303129"/>
                  <a:gd name="connsiteX14" fmla="*/ 1282112 w 4220723"/>
                  <a:gd name="connsiteY14" fmla="*/ 423577 h 1303129"/>
                  <a:gd name="connsiteX15" fmla="*/ 984932 w 4220723"/>
                  <a:gd name="connsiteY15" fmla="*/ 583597 h 1303129"/>
                  <a:gd name="connsiteX16" fmla="*/ 413432 w 4220723"/>
                  <a:gd name="connsiteY16" fmla="*/ 846487 h 1303129"/>
                  <a:gd name="connsiteX17" fmla="*/ 20629 w 4220723"/>
                  <a:gd name="connsiteY17" fmla="*/ 1041911 h 1303129"/>
                  <a:gd name="connsiteX18" fmla="*/ 0 w 4220723"/>
                  <a:gd name="connsiteY18" fmla="*/ 1303129 h 1303129"/>
                  <a:gd name="connsiteX0" fmla="*/ 0 w 4219622"/>
                  <a:gd name="connsiteY0" fmla="*/ 1303129 h 1303129"/>
                  <a:gd name="connsiteX1" fmla="*/ 1259252 w 4219622"/>
                  <a:gd name="connsiteY1" fmla="*/ 1292257 h 1303129"/>
                  <a:gd name="connsiteX2" fmla="*/ 1602152 w 4219622"/>
                  <a:gd name="connsiteY2" fmla="*/ 1109377 h 1303129"/>
                  <a:gd name="connsiteX3" fmla="*/ 1887902 w 4219622"/>
                  <a:gd name="connsiteY3" fmla="*/ 1029367 h 1303129"/>
                  <a:gd name="connsiteX4" fmla="*/ 2196512 w 4219622"/>
                  <a:gd name="connsiteY4" fmla="*/ 915067 h 1303129"/>
                  <a:gd name="connsiteX5" fmla="*/ 2779442 w 4219622"/>
                  <a:gd name="connsiteY5" fmla="*/ 846487 h 1303129"/>
                  <a:gd name="connsiteX6" fmla="*/ 3282362 w 4219622"/>
                  <a:gd name="connsiteY6" fmla="*/ 697897 h 1303129"/>
                  <a:gd name="connsiteX7" fmla="*/ 3648122 w 4219622"/>
                  <a:gd name="connsiteY7" fmla="*/ 629317 h 1303129"/>
                  <a:gd name="connsiteX8" fmla="*/ 4175017 w 4219622"/>
                  <a:gd name="connsiteY8" fmla="*/ 515017 h 1303129"/>
                  <a:gd name="connsiteX9" fmla="*/ 4219622 w 4219622"/>
                  <a:gd name="connsiteY9" fmla="*/ 667 h 1303129"/>
                  <a:gd name="connsiteX10" fmla="*/ 3362372 w 4219622"/>
                  <a:gd name="connsiteY10" fmla="*/ 46387 h 1303129"/>
                  <a:gd name="connsiteX11" fmla="*/ 2985182 w 4219622"/>
                  <a:gd name="connsiteY11" fmla="*/ 114967 h 1303129"/>
                  <a:gd name="connsiteX12" fmla="*/ 2230802 w 4219622"/>
                  <a:gd name="connsiteY12" fmla="*/ 252127 h 1303129"/>
                  <a:gd name="connsiteX13" fmla="*/ 1613582 w 4219622"/>
                  <a:gd name="connsiteY13" fmla="*/ 354997 h 1303129"/>
                  <a:gd name="connsiteX14" fmla="*/ 1282112 w 4219622"/>
                  <a:gd name="connsiteY14" fmla="*/ 423577 h 1303129"/>
                  <a:gd name="connsiteX15" fmla="*/ 984932 w 4219622"/>
                  <a:gd name="connsiteY15" fmla="*/ 583597 h 1303129"/>
                  <a:gd name="connsiteX16" fmla="*/ 413432 w 4219622"/>
                  <a:gd name="connsiteY16" fmla="*/ 846487 h 1303129"/>
                  <a:gd name="connsiteX17" fmla="*/ 20629 w 4219622"/>
                  <a:gd name="connsiteY17" fmla="*/ 1041911 h 1303129"/>
                  <a:gd name="connsiteX18" fmla="*/ 0 w 4219622"/>
                  <a:gd name="connsiteY18" fmla="*/ 1303129 h 1303129"/>
                  <a:gd name="connsiteX0" fmla="*/ 0 w 4186169"/>
                  <a:gd name="connsiteY0" fmla="*/ 1303129 h 1303129"/>
                  <a:gd name="connsiteX1" fmla="*/ 1259252 w 4186169"/>
                  <a:gd name="connsiteY1" fmla="*/ 1292257 h 1303129"/>
                  <a:gd name="connsiteX2" fmla="*/ 1602152 w 4186169"/>
                  <a:gd name="connsiteY2" fmla="*/ 1109377 h 1303129"/>
                  <a:gd name="connsiteX3" fmla="*/ 1887902 w 4186169"/>
                  <a:gd name="connsiteY3" fmla="*/ 1029367 h 1303129"/>
                  <a:gd name="connsiteX4" fmla="*/ 2196512 w 4186169"/>
                  <a:gd name="connsiteY4" fmla="*/ 915067 h 1303129"/>
                  <a:gd name="connsiteX5" fmla="*/ 2779442 w 4186169"/>
                  <a:gd name="connsiteY5" fmla="*/ 846487 h 1303129"/>
                  <a:gd name="connsiteX6" fmla="*/ 3282362 w 4186169"/>
                  <a:gd name="connsiteY6" fmla="*/ 697897 h 1303129"/>
                  <a:gd name="connsiteX7" fmla="*/ 3648122 w 4186169"/>
                  <a:gd name="connsiteY7" fmla="*/ 629317 h 1303129"/>
                  <a:gd name="connsiteX8" fmla="*/ 4175017 w 4186169"/>
                  <a:gd name="connsiteY8" fmla="*/ 515017 h 1303129"/>
                  <a:gd name="connsiteX9" fmla="*/ 4186169 w 4186169"/>
                  <a:gd name="connsiteY9" fmla="*/ 667 h 1303129"/>
                  <a:gd name="connsiteX10" fmla="*/ 3362372 w 4186169"/>
                  <a:gd name="connsiteY10" fmla="*/ 46387 h 1303129"/>
                  <a:gd name="connsiteX11" fmla="*/ 2985182 w 4186169"/>
                  <a:gd name="connsiteY11" fmla="*/ 114967 h 1303129"/>
                  <a:gd name="connsiteX12" fmla="*/ 2230802 w 4186169"/>
                  <a:gd name="connsiteY12" fmla="*/ 252127 h 1303129"/>
                  <a:gd name="connsiteX13" fmla="*/ 1613582 w 4186169"/>
                  <a:gd name="connsiteY13" fmla="*/ 354997 h 1303129"/>
                  <a:gd name="connsiteX14" fmla="*/ 1282112 w 4186169"/>
                  <a:gd name="connsiteY14" fmla="*/ 423577 h 1303129"/>
                  <a:gd name="connsiteX15" fmla="*/ 984932 w 4186169"/>
                  <a:gd name="connsiteY15" fmla="*/ 583597 h 1303129"/>
                  <a:gd name="connsiteX16" fmla="*/ 413432 w 4186169"/>
                  <a:gd name="connsiteY16" fmla="*/ 846487 h 1303129"/>
                  <a:gd name="connsiteX17" fmla="*/ 20629 w 4186169"/>
                  <a:gd name="connsiteY17" fmla="*/ 1041911 h 1303129"/>
                  <a:gd name="connsiteX18" fmla="*/ 0 w 4186169"/>
                  <a:gd name="connsiteY18" fmla="*/ 1303129 h 1303129"/>
                  <a:gd name="connsiteX0" fmla="*/ 0 w 4186169"/>
                  <a:gd name="connsiteY0" fmla="*/ 1303129 h 1303129"/>
                  <a:gd name="connsiteX1" fmla="*/ 1259252 w 4186169"/>
                  <a:gd name="connsiteY1" fmla="*/ 1292257 h 1303129"/>
                  <a:gd name="connsiteX2" fmla="*/ 1602152 w 4186169"/>
                  <a:gd name="connsiteY2" fmla="*/ 1109377 h 1303129"/>
                  <a:gd name="connsiteX3" fmla="*/ 1887902 w 4186169"/>
                  <a:gd name="connsiteY3" fmla="*/ 1029367 h 1303129"/>
                  <a:gd name="connsiteX4" fmla="*/ 2196512 w 4186169"/>
                  <a:gd name="connsiteY4" fmla="*/ 915067 h 1303129"/>
                  <a:gd name="connsiteX5" fmla="*/ 2779442 w 4186169"/>
                  <a:gd name="connsiteY5" fmla="*/ 846487 h 1303129"/>
                  <a:gd name="connsiteX6" fmla="*/ 3282362 w 4186169"/>
                  <a:gd name="connsiteY6" fmla="*/ 697897 h 1303129"/>
                  <a:gd name="connsiteX7" fmla="*/ 3648122 w 4186169"/>
                  <a:gd name="connsiteY7" fmla="*/ 629317 h 1303129"/>
                  <a:gd name="connsiteX8" fmla="*/ 4175017 w 4186169"/>
                  <a:gd name="connsiteY8" fmla="*/ 515017 h 1303129"/>
                  <a:gd name="connsiteX9" fmla="*/ 4186169 w 4186169"/>
                  <a:gd name="connsiteY9" fmla="*/ 667 h 1303129"/>
                  <a:gd name="connsiteX10" fmla="*/ 3362372 w 4186169"/>
                  <a:gd name="connsiteY10" fmla="*/ 46387 h 1303129"/>
                  <a:gd name="connsiteX11" fmla="*/ 2985182 w 4186169"/>
                  <a:gd name="connsiteY11" fmla="*/ 114967 h 1303129"/>
                  <a:gd name="connsiteX12" fmla="*/ 2230802 w 4186169"/>
                  <a:gd name="connsiteY12" fmla="*/ 252127 h 1303129"/>
                  <a:gd name="connsiteX13" fmla="*/ 1613582 w 4186169"/>
                  <a:gd name="connsiteY13" fmla="*/ 354997 h 1303129"/>
                  <a:gd name="connsiteX14" fmla="*/ 1282112 w 4186169"/>
                  <a:gd name="connsiteY14" fmla="*/ 423577 h 1303129"/>
                  <a:gd name="connsiteX15" fmla="*/ 984932 w 4186169"/>
                  <a:gd name="connsiteY15" fmla="*/ 583597 h 1303129"/>
                  <a:gd name="connsiteX16" fmla="*/ 413432 w 4186169"/>
                  <a:gd name="connsiteY16" fmla="*/ 846487 h 1303129"/>
                  <a:gd name="connsiteX17" fmla="*/ 20629 w 4186169"/>
                  <a:gd name="connsiteY17" fmla="*/ 1041911 h 1303129"/>
                  <a:gd name="connsiteX18" fmla="*/ 0 w 4186169"/>
                  <a:gd name="connsiteY18" fmla="*/ 1303129 h 1303129"/>
                  <a:gd name="connsiteX0" fmla="*/ 0 w 4186169"/>
                  <a:gd name="connsiteY0" fmla="*/ 1303129 h 1303129"/>
                  <a:gd name="connsiteX1" fmla="*/ 1259252 w 4186169"/>
                  <a:gd name="connsiteY1" fmla="*/ 1292257 h 1303129"/>
                  <a:gd name="connsiteX2" fmla="*/ 1624455 w 4186169"/>
                  <a:gd name="connsiteY2" fmla="*/ 1131679 h 1303129"/>
                  <a:gd name="connsiteX3" fmla="*/ 1887902 w 4186169"/>
                  <a:gd name="connsiteY3" fmla="*/ 1029367 h 1303129"/>
                  <a:gd name="connsiteX4" fmla="*/ 2196512 w 4186169"/>
                  <a:gd name="connsiteY4" fmla="*/ 915067 h 1303129"/>
                  <a:gd name="connsiteX5" fmla="*/ 2779442 w 4186169"/>
                  <a:gd name="connsiteY5" fmla="*/ 846487 h 1303129"/>
                  <a:gd name="connsiteX6" fmla="*/ 3282362 w 4186169"/>
                  <a:gd name="connsiteY6" fmla="*/ 697897 h 1303129"/>
                  <a:gd name="connsiteX7" fmla="*/ 3648122 w 4186169"/>
                  <a:gd name="connsiteY7" fmla="*/ 629317 h 1303129"/>
                  <a:gd name="connsiteX8" fmla="*/ 4175017 w 4186169"/>
                  <a:gd name="connsiteY8" fmla="*/ 515017 h 1303129"/>
                  <a:gd name="connsiteX9" fmla="*/ 4186169 w 4186169"/>
                  <a:gd name="connsiteY9" fmla="*/ 667 h 1303129"/>
                  <a:gd name="connsiteX10" fmla="*/ 3362372 w 4186169"/>
                  <a:gd name="connsiteY10" fmla="*/ 46387 h 1303129"/>
                  <a:gd name="connsiteX11" fmla="*/ 2985182 w 4186169"/>
                  <a:gd name="connsiteY11" fmla="*/ 114967 h 1303129"/>
                  <a:gd name="connsiteX12" fmla="*/ 2230802 w 4186169"/>
                  <a:gd name="connsiteY12" fmla="*/ 252127 h 1303129"/>
                  <a:gd name="connsiteX13" fmla="*/ 1613582 w 4186169"/>
                  <a:gd name="connsiteY13" fmla="*/ 354997 h 1303129"/>
                  <a:gd name="connsiteX14" fmla="*/ 1282112 w 4186169"/>
                  <a:gd name="connsiteY14" fmla="*/ 423577 h 1303129"/>
                  <a:gd name="connsiteX15" fmla="*/ 984932 w 4186169"/>
                  <a:gd name="connsiteY15" fmla="*/ 583597 h 1303129"/>
                  <a:gd name="connsiteX16" fmla="*/ 413432 w 4186169"/>
                  <a:gd name="connsiteY16" fmla="*/ 846487 h 1303129"/>
                  <a:gd name="connsiteX17" fmla="*/ 20629 w 4186169"/>
                  <a:gd name="connsiteY17" fmla="*/ 1041911 h 1303129"/>
                  <a:gd name="connsiteX18" fmla="*/ 0 w 4186169"/>
                  <a:gd name="connsiteY18" fmla="*/ 1303129 h 1303129"/>
                  <a:gd name="connsiteX0" fmla="*/ 0 w 4186169"/>
                  <a:gd name="connsiteY0" fmla="*/ 1303129 h 1303129"/>
                  <a:gd name="connsiteX1" fmla="*/ 1259252 w 4186169"/>
                  <a:gd name="connsiteY1" fmla="*/ 1292257 h 1303129"/>
                  <a:gd name="connsiteX2" fmla="*/ 1624455 w 4186169"/>
                  <a:gd name="connsiteY2" fmla="*/ 1131679 h 1303129"/>
                  <a:gd name="connsiteX3" fmla="*/ 1921355 w 4186169"/>
                  <a:gd name="connsiteY3" fmla="*/ 1029367 h 1303129"/>
                  <a:gd name="connsiteX4" fmla="*/ 2196512 w 4186169"/>
                  <a:gd name="connsiteY4" fmla="*/ 915067 h 1303129"/>
                  <a:gd name="connsiteX5" fmla="*/ 2779442 w 4186169"/>
                  <a:gd name="connsiteY5" fmla="*/ 846487 h 1303129"/>
                  <a:gd name="connsiteX6" fmla="*/ 3282362 w 4186169"/>
                  <a:gd name="connsiteY6" fmla="*/ 697897 h 1303129"/>
                  <a:gd name="connsiteX7" fmla="*/ 3648122 w 4186169"/>
                  <a:gd name="connsiteY7" fmla="*/ 629317 h 1303129"/>
                  <a:gd name="connsiteX8" fmla="*/ 4175017 w 4186169"/>
                  <a:gd name="connsiteY8" fmla="*/ 515017 h 1303129"/>
                  <a:gd name="connsiteX9" fmla="*/ 4186169 w 4186169"/>
                  <a:gd name="connsiteY9" fmla="*/ 667 h 1303129"/>
                  <a:gd name="connsiteX10" fmla="*/ 3362372 w 4186169"/>
                  <a:gd name="connsiteY10" fmla="*/ 46387 h 1303129"/>
                  <a:gd name="connsiteX11" fmla="*/ 2985182 w 4186169"/>
                  <a:gd name="connsiteY11" fmla="*/ 114967 h 1303129"/>
                  <a:gd name="connsiteX12" fmla="*/ 2230802 w 4186169"/>
                  <a:gd name="connsiteY12" fmla="*/ 252127 h 1303129"/>
                  <a:gd name="connsiteX13" fmla="*/ 1613582 w 4186169"/>
                  <a:gd name="connsiteY13" fmla="*/ 354997 h 1303129"/>
                  <a:gd name="connsiteX14" fmla="*/ 1282112 w 4186169"/>
                  <a:gd name="connsiteY14" fmla="*/ 423577 h 1303129"/>
                  <a:gd name="connsiteX15" fmla="*/ 984932 w 4186169"/>
                  <a:gd name="connsiteY15" fmla="*/ 583597 h 1303129"/>
                  <a:gd name="connsiteX16" fmla="*/ 413432 w 4186169"/>
                  <a:gd name="connsiteY16" fmla="*/ 846487 h 1303129"/>
                  <a:gd name="connsiteX17" fmla="*/ 20629 w 4186169"/>
                  <a:gd name="connsiteY17" fmla="*/ 1041911 h 1303129"/>
                  <a:gd name="connsiteX18" fmla="*/ 0 w 4186169"/>
                  <a:gd name="connsiteY18" fmla="*/ 1303129 h 1303129"/>
                  <a:gd name="connsiteX0" fmla="*/ 0 w 4186169"/>
                  <a:gd name="connsiteY0" fmla="*/ 1303129 h 1303129"/>
                  <a:gd name="connsiteX1" fmla="*/ 1259252 w 4186169"/>
                  <a:gd name="connsiteY1" fmla="*/ 1292257 h 1303129"/>
                  <a:gd name="connsiteX2" fmla="*/ 1624455 w 4186169"/>
                  <a:gd name="connsiteY2" fmla="*/ 1131679 h 1303129"/>
                  <a:gd name="connsiteX3" fmla="*/ 1921355 w 4186169"/>
                  <a:gd name="connsiteY3" fmla="*/ 1029367 h 1303129"/>
                  <a:gd name="connsiteX4" fmla="*/ 2196512 w 4186169"/>
                  <a:gd name="connsiteY4" fmla="*/ 948521 h 1303129"/>
                  <a:gd name="connsiteX5" fmla="*/ 2779442 w 4186169"/>
                  <a:gd name="connsiteY5" fmla="*/ 846487 h 1303129"/>
                  <a:gd name="connsiteX6" fmla="*/ 3282362 w 4186169"/>
                  <a:gd name="connsiteY6" fmla="*/ 697897 h 1303129"/>
                  <a:gd name="connsiteX7" fmla="*/ 3648122 w 4186169"/>
                  <a:gd name="connsiteY7" fmla="*/ 629317 h 1303129"/>
                  <a:gd name="connsiteX8" fmla="*/ 4175017 w 4186169"/>
                  <a:gd name="connsiteY8" fmla="*/ 515017 h 1303129"/>
                  <a:gd name="connsiteX9" fmla="*/ 4186169 w 4186169"/>
                  <a:gd name="connsiteY9" fmla="*/ 667 h 1303129"/>
                  <a:gd name="connsiteX10" fmla="*/ 3362372 w 4186169"/>
                  <a:gd name="connsiteY10" fmla="*/ 46387 h 1303129"/>
                  <a:gd name="connsiteX11" fmla="*/ 2985182 w 4186169"/>
                  <a:gd name="connsiteY11" fmla="*/ 114967 h 1303129"/>
                  <a:gd name="connsiteX12" fmla="*/ 2230802 w 4186169"/>
                  <a:gd name="connsiteY12" fmla="*/ 252127 h 1303129"/>
                  <a:gd name="connsiteX13" fmla="*/ 1613582 w 4186169"/>
                  <a:gd name="connsiteY13" fmla="*/ 354997 h 1303129"/>
                  <a:gd name="connsiteX14" fmla="*/ 1282112 w 4186169"/>
                  <a:gd name="connsiteY14" fmla="*/ 423577 h 1303129"/>
                  <a:gd name="connsiteX15" fmla="*/ 984932 w 4186169"/>
                  <a:gd name="connsiteY15" fmla="*/ 583597 h 1303129"/>
                  <a:gd name="connsiteX16" fmla="*/ 413432 w 4186169"/>
                  <a:gd name="connsiteY16" fmla="*/ 846487 h 1303129"/>
                  <a:gd name="connsiteX17" fmla="*/ 20629 w 4186169"/>
                  <a:gd name="connsiteY17" fmla="*/ 1041911 h 1303129"/>
                  <a:gd name="connsiteX18" fmla="*/ 0 w 4186169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196512 w 4190990"/>
                  <a:gd name="connsiteY4" fmla="*/ 948521 h 1303129"/>
                  <a:gd name="connsiteX5" fmla="*/ 2779442 w 4190990"/>
                  <a:gd name="connsiteY5" fmla="*/ 846487 h 1303129"/>
                  <a:gd name="connsiteX6" fmla="*/ 3282362 w 4190990"/>
                  <a:gd name="connsiteY6" fmla="*/ 697897 h 1303129"/>
                  <a:gd name="connsiteX7" fmla="*/ 3648122 w 4190990"/>
                  <a:gd name="connsiteY7" fmla="*/ 629317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196512 w 4190990"/>
                  <a:gd name="connsiteY4" fmla="*/ 948521 h 1303129"/>
                  <a:gd name="connsiteX5" fmla="*/ 2779442 w 4190990"/>
                  <a:gd name="connsiteY5" fmla="*/ 846487 h 1303129"/>
                  <a:gd name="connsiteX6" fmla="*/ 3282362 w 4190990"/>
                  <a:gd name="connsiteY6" fmla="*/ 697897 h 1303129"/>
                  <a:gd name="connsiteX7" fmla="*/ 3664093 w 4190990"/>
                  <a:gd name="connsiteY7" fmla="*/ 774198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196512 w 4190990"/>
                  <a:gd name="connsiteY4" fmla="*/ 948521 h 1303129"/>
                  <a:gd name="connsiteX5" fmla="*/ 2779442 w 4190990"/>
                  <a:gd name="connsiteY5" fmla="*/ 846487 h 1303129"/>
                  <a:gd name="connsiteX6" fmla="*/ 3282362 w 4190990"/>
                  <a:gd name="connsiteY6" fmla="*/ 697897 h 1303129"/>
                  <a:gd name="connsiteX7" fmla="*/ 3664093 w 4190990"/>
                  <a:gd name="connsiteY7" fmla="*/ 774198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196512 w 4190990"/>
                  <a:gd name="connsiteY4" fmla="*/ 948521 h 1303129"/>
                  <a:gd name="connsiteX5" fmla="*/ 2779442 w 4190990"/>
                  <a:gd name="connsiteY5" fmla="*/ 846487 h 1303129"/>
                  <a:gd name="connsiteX6" fmla="*/ 3234444 w 4190990"/>
                  <a:gd name="connsiteY6" fmla="*/ 859821 h 1303129"/>
                  <a:gd name="connsiteX7" fmla="*/ 3664093 w 4190990"/>
                  <a:gd name="connsiteY7" fmla="*/ 774198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196512 w 4190990"/>
                  <a:gd name="connsiteY4" fmla="*/ 948521 h 1303129"/>
                  <a:gd name="connsiteX5" fmla="*/ 2779442 w 4190990"/>
                  <a:gd name="connsiteY5" fmla="*/ 846487 h 1303129"/>
                  <a:gd name="connsiteX6" fmla="*/ 3234444 w 4190990"/>
                  <a:gd name="connsiteY6" fmla="*/ 859821 h 1303129"/>
                  <a:gd name="connsiteX7" fmla="*/ 3664093 w 4190990"/>
                  <a:gd name="connsiteY7" fmla="*/ 774198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196512 w 4190990"/>
                  <a:gd name="connsiteY4" fmla="*/ 948521 h 1303129"/>
                  <a:gd name="connsiteX5" fmla="*/ 2827360 w 4190990"/>
                  <a:gd name="connsiteY5" fmla="*/ 923190 h 1303129"/>
                  <a:gd name="connsiteX6" fmla="*/ 3234444 w 4190990"/>
                  <a:gd name="connsiteY6" fmla="*/ 859821 h 1303129"/>
                  <a:gd name="connsiteX7" fmla="*/ 3664093 w 4190990"/>
                  <a:gd name="connsiteY7" fmla="*/ 774198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03129"/>
                  <a:gd name="connsiteX1" fmla="*/ 1259252 w 4190990"/>
                  <a:gd name="connsiteY1" fmla="*/ 1292257 h 1303129"/>
                  <a:gd name="connsiteX2" fmla="*/ 1624455 w 4190990"/>
                  <a:gd name="connsiteY2" fmla="*/ 1131679 h 1303129"/>
                  <a:gd name="connsiteX3" fmla="*/ 1921355 w 4190990"/>
                  <a:gd name="connsiteY3" fmla="*/ 1029367 h 1303129"/>
                  <a:gd name="connsiteX4" fmla="*/ 2324295 w 4190990"/>
                  <a:gd name="connsiteY4" fmla="*/ 1127491 h 1303129"/>
                  <a:gd name="connsiteX5" fmla="*/ 2827360 w 4190990"/>
                  <a:gd name="connsiteY5" fmla="*/ 923190 h 1303129"/>
                  <a:gd name="connsiteX6" fmla="*/ 3234444 w 4190990"/>
                  <a:gd name="connsiteY6" fmla="*/ 859821 h 1303129"/>
                  <a:gd name="connsiteX7" fmla="*/ 3664093 w 4190990"/>
                  <a:gd name="connsiteY7" fmla="*/ 774198 h 1303129"/>
                  <a:gd name="connsiteX8" fmla="*/ 4190990 w 4190990"/>
                  <a:gd name="connsiteY8" fmla="*/ 762162 h 1303129"/>
                  <a:gd name="connsiteX9" fmla="*/ 4186169 w 4190990"/>
                  <a:gd name="connsiteY9" fmla="*/ 667 h 1303129"/>
                  <a:gd name="connsiteX10" fmla="*/ 3362372 w 4190990"/>
                  <a:gd name="connsiteY10" fmla="*/ 46387 h 1303129"/>
                  <a:gd name="connsiteX11" fmla="*/ 2985182 w 4190990"/>
                  <a:gd name="connsiteY11" fmla="*/ 114967 h 1303129"/>
                  <a:gd name="connsiteX12" fmla="*/ 2230802 w 4190990"/>
                  <a:gd name="connsiteY12" fmla="*/ 252127 h 1303129"/>
                  <a:gd name="connsiteX13" fmla="*/ 1613582 w 4190990"/>
                  <a:gd name="connsiteY13" fmla="*/ 354997 h 1303129"/>
                  <a:gd name="connsiteX14" fmla="*/ 1282112 w 4190990"/>
                  <a:gd name="connsiteY14" fmla="*/ 423577 h 1303129"/>
                  <a:gd name="connsiteX15" fmla="*/ 984932 w 4190990"/>
                  <a:gd name="connsiteY15" fmla="*/ 583597 h 1303129"/>
                  <a:gd name="connsiteX16" fmla="*/ 413432 w 4190990"/>
                  <a:gd name="connsiteY16" fmla="*/ 846487 h 1303129"/>
                  <a:gd name="connsiteX17" fmla="*/ 20629 w 4190990"/>
                  <a:gd name="connsiteY17" fmla="*/ 1041911 h 1303129"/>
                  <a:gd name="connsiteX18" fmla="*/ 0 w 4190990"/>
                  <a:gd name="connsiteY18" fmla="*/ 1303129 h 1303129"/>
                  <a:gd name="connsiteX0" fmla="*/ 0 w 4190990"/>
                  <a:gd name="connsiteY0" fmla="*/ 1303129 h 1353216"/>
                  <a:gd name="connsiteX1" fmla="*/ 1259252 w 4190990"/>
                  <a:gd name="connsiteY1" fmla="*/ 1292257 h 1353216"/>
                  <a:gd name="connsiteX2" fmla="*/ 1624455 w 4190990"/>
                  <a:gd name="connsiteY2" fmla="*/ 1131679 h 1353216"/>
                  <a:gd name="connsiteX3" fmla="*/ 1969273 w 4190990"/>
                  <a:gd name="connsiteY3" fmla="*/ 1353215 h 1353216"/>
                  <a:gd name="connsiteX4" fmla="*/ 2324295 w 4190990"/>
                  <a:gd name="connsiteY4" fmla="*/ 1127491 h 1353216"/>
                  <a:gd name="connsiteX5" fmla="*/ 2827360 w 4190990"/>
                  <a:gd name="connsiteY5" fmla="*/ 923190 h 1353216"/>
                  <a:gd name="connsiteX6" fmla="*/ 3234444 w 4190990"/>
                  <a:gd name="connsiteY6" fmla="*/ 859821 h 1353216"/>
                  <a:gd name="connsiteX7" fmla="*/ 3664093 w 4190990"/>
                  <a:gd name="connsiteY7" fmla="*/ 774198 h 1353216"/>
                  <a:gd name="connsiteX8" fmla="*/ 4190990 w 4190990"/>
                  <a:gd name="connsiteY8" fmla="*/ 762162 h 1353216"/>
                  <a:gd name="connsiteX9" fmla="*/ 4186169 w 4190990"/>
                  <a:gd name="connsiteY9" fmla="*/ 667 h 1353216"/>
                  <a:gd name="connsiteX10" fmla="*/ 3362372 w 4190990"/>
                  <a:gd name="connsiteY10" fmla="*/ 46387 h 1353216"/>
                  <a:gd name="connsiteX11" fmla="*/ 2985182 w 4190990"/>
                  <a:gd name="connsiteY11" fmla="*/ 114967 h 1353216"/>
                  <a:gd name="connsiteX12" fmla="*/ 2230802 w 4190990"/>
                  <a:gd name="connsiteY12" fmla="*/ 252127 h 1353216"/>
                  <a:gd name="connsiteX13" fmla="*/ 1613582 w 4190990"/>
                  <a:gd name="connsiteY13" fmla="*/ 354997 h 1353216"/>
                  <a:gd name="connsiteX14" fmla="*/ 1282112 w 4190990"/>
                  <a:gd name="connsiteY14" fmla="*/ 423577 h 1353216"/>
                  <a:gd name="connsiteX15" fmla="*/ 984932 w 4190990"/>
                  <a:gd name="connsiteY15" fmla="*/ 583597 h 1353216"/>
                  <a:gd name="connsiteX16" fmla="*/ 413432 w 4190990"/>
                  <a:gd name="connsiteY16" fmla="*/ 846487 h 1353216"/>
                  <a:gd name="connsiteX17" fmla="*/ 20629 w 4190990"/>
                  <a:gd name="connsiteY17" fmla="*/ 1041911 h 1353216"/>
                  <a:gd name="connsiteX18" fmla="*/ 0 w 4190990"/>
                  <a:gd name="connsiteY18" fmla="*/ 1303129 h 1353216"/>
                  <a:gd name="connsiteX0" fmla="*/ 0 w 4190990"/>
                  <a:gd name="connsiteY0" fmla="*/ 1303129 h 1358924"/>
                  <a:gd name="connsiteX1" fmla="*/ 1259252 w 4190990"/>
                  <a:gd name="connsiteY1" fmla="*/ 1292257 h 1358924"/>
                  <a:gd name="connsiteX2" fmla="*/ 1969273 w 4190990"/>
                  <a:gd name="connsiteY2" fmla="*/ 1353215 h 1358924"/>
                  <a:gd name="connsiteX3" fmla="*/ 2324295 w 4190990"/>
                  <a:gd name="connsiteY3" fmla="*/ 1127491 h 1358924"/>
                  <a:gd name="connsiteX4" fmla="*/ 2827360 w 4190990"/>
                  <a:gd name="connsiteY4" fmla="*/ 923190 h 1358924"/>
                  <a:gd name="connsiteX5" fmla="*/ 3234444 w 4190990"/>
                  <a:gd name="connsiteY5" fmla="*/ 859821 h 1358924"/>
                  <a:gd name="connsiteX6" fmla="*/ 3664093 w 4190990"/>
                  <a:gd name="connsiteY6" fmla="*/ 774198 h 1358924"/>
                  <a:gd name="connsiteX7" fmla="*/ 4190990 w 4190990"/>
                  <a:gd name="connsiteY7" fmla="*/ 762162 h 1358924"/>
                  <a:gd name="connsiteX8" fmla="*/ 4186169 w 4190990"/>
                  <a:gd name="connsiteY8" fmla="*/ 667 h 1358924"/>
                  <a:gd name="connsiteX9" fmla="*/ 3362372 w 4190990"/>
                  <a:gd name="connsiteY9" fmla="*/ 46387 h 1358924"/>
                  <a:gd name="connsiteX10" fmla="*/ 2985182 w 4190990"/>
                  <a:gd name="connsiteY10" fmla="*/ 114967 h 1358924"/>
                  <a:gd name="connsiteX11" fmla="*/ 2230802 w 4190990"/>
                  <a:gd name="connsiteY11" fmla="*/ 252127 h 1358924"/>
                  <a:gd name="connsiteX12" fmla="*/ 1613582 w 4190990"/>
                  <a:gd name="connsiteY12" fmla="*/ 354997 h 1358924"/>
                  <a:gd name="connsiteX13" fmla="*/ 1282112 w 4190990"/>
                  <a:gd name="connsiteY13" fmla="*/ 423577 h 1358924"/>
                  <a:gd name="connsiteX14" fmla="*/ 984932 w 4190990"/>
                  <a:gd name="connsiteY14" fmla="*/ 583597 h 1358924"/>
                  <a:gd name="connsiteX15" fmla="*/ 413432 w 4190990"/>
                  <a:gd name="connsiteY15" fmla="*/ 846487 h 1358924"/>
                  <a:gd name="connsiteX16" fmla="*/ 20629 w 4190990"/>
                  <a:gd name="connsiteY16" fmla="*/ 1041911 h 1358924"/>
                  <a:gd name="connsiteX17" fmla="*/ 0 w 4190990"/>
                  <a:gd name="connsiteY17" fmla="*/ 1303129 h 1358924"/>
                  <a:gd name="connsiteX0" fmla="*/ 0 w 4190990"/>
                  <a:gd name="connsiteY0" fmla="*/ 1303129 h 1365167"/>
                  <a:gd name="connsiteX1" fmla="*/ 1969273 w 4190990"/>
                  <a:gd name="connsiteY1" fmla="*/ 1353215 h 1365167"/>
                  <a:gd name="connsiteX2" fmla="*/ 2324295 w 4190990"/>
                  <a:gd name="connsiteY2" fmla="*/ 1127491 h 1365167"/>
                  <a:gd name="connsiteX3" fmla="*/ 2827360 w 4190990"/>
                  <a:gd name="connsiteY3" fmla="*/ 923190 h 1365167"/>
                  <a:gd name="connsiteX4" fmla="*/ 3234444 w 4190990"/>
                  <a:gd name="connsiteY4" fmla="*/ 859821 h 1365167"/>
                  <a:gd name="connsiteX5" fmla="*/ 3664093 w 4190990"/>
                  <a:gd name="connsiteY5" fmla="*/ 774198 h 1365167"/>
                  <a:gd name="connsiteX6" fmla="*/ 4190990 w 4190990"/>
                  <a:gd name="connsiteY6" fmla="*/ 762162 h 1365167"/>
                  <a:gd name="connsiteX7" fmla="*/ 4186169 w 4190990"/>
                  <a:gd name="connsiteY7" fmla="*/ 667 h 1365167"/>
                  <a:gd name="connsiteX8" fmla="*/ 3362372 w 4190990"/>
                  <a:gd name="connsiteY8" fmla="*/ 46387 h 1365167"/>
                  <a:gd name="connsiteX9" fmla="*/ 2985182 w 4190990"/>
                  <a:gd name="connsiteY9" fmla="*/ 114967 h 1365167"/>
                  <a:gd name="connsiteX10" fmla="*/ 2230802 w 4190990"/>
                  <a:gd name="connsiteY10" fmla="*/ 252127 h 1365167"/>
                  <a:gd name="connsiteX11" fmla="*/ 1613582 w 4190990"/>
                  <a:gd name="connsiteY11" fmla="*/ 354997 h 1365167"/>
                  <a:gd name="connsiteX12" fmla="*/ 1282112 w 4190990"/>
                  <a:gd name="connsiteY12" fmla="*/ 423577 h 1365167"/>
                  <a:gd name="connsiteX13" fmla="*/ 984932 w 4190990"/>
                  <a:gd name="connsiteY13" fmla="*/ 583597 h 1365167"/>
                  <a:gd name="connsiteX14" fmla="*/ 413432 w 4190990"/>
                  <a:gd name="connsiteY14" fmla="*/ 846487 h 1365167"/>
                  <a:gd name="connsiteX15" fmla="*/ 20629 w 4190990"/>
                  <a:gd name="connsiteY15" fmla="*/ 1041911 h 1365167"/>
                  <a:gd name="connsiteX16" fmla="*/ 0 w 4190990"/>
                  <a:gd name="connsiteY16" fmla="*/ 1303129 h 1365167"/>
                  <a:gd name="connsiteX0" fmla="*/ 905800 w 4170365"/>
                  <a:gd name="connsiteY0" fmla="*/ 1567318 h 1576069"/>
                  <a:gd name="connsiteX1" fmla="*/ 1948648 w 4170365"/>
                  <a:gd name="connsiteY1" fmla="*/ 1353215 h 1576069"/>
                  <a:gd name="connsiteX2" fmla="*/ 2303670 w 4170365"/>
                  <a:gd name="connsiteY2" fmla="*/ 1127491 h 1576069"/>
                  <a:gd name="connsiteX3" fmla="*/ 2806735 w 4170365"/>
                  <a:gd name="connsiteY3" fmla="*/ 923190 h 1576069"/>
                  <a:gd name="connsiteX4" fmla="*/ 3213819 w 4170365"/>
                  <a:gd name="connsiteY4" fmla="*/ 859821 h 1576069"/>
                  <a:gd name="connsiteX5" fmla="*/ 3643468 w 4170365"/>
                  <a:gd name="connsiteY5" fmla="*/ 774198 h 1576069"/>
                  <a:gd name="connsiteX6" fmla="*/ 4170365 w 4170365"/>
                  <a:gd name="connsiteY6" fmla="*/ 762162 h 1576069"/>
                  <a:gd name="connsiteX7" fmla="*/ 4165544 w 4170365"/>
                  <a:gd name="connsiteY7" fmla="*/ 667 h 1576069"/>
                  <a:gd name="connsiteX8" fmla="*/ 3341747 w 4170365"/>
                  <a:gd name="connsiteY8" fmla="*/ 46387 h 1576069"/>
                  <a:gd name="connsiteX9" fmla="*/ 2964557 w 4170365"/>
                  <a:gd name="connsiteY9" fmla="*/ 114967 h 1576069"/>
                  <a:gd name="connsiteX10" fmla="*/ 2210177 w 4170365"/>
                  <a:gd name="connsiteY10" fmla="*/ 252127 h 1576069"/>
                  <a:gd name="connsiteX11" fmla="*/ 1592957 w 4170365"/>
                  <a:gd name="connsiteY11" fmla="*/ 354997 h 1576069"/>
                  <a:gd name="connsiteX12" fmla="*/ 1261487 w 4170365"/>
                  <a:gd name="connsiteY12" fmla="*/ 423577 h 1576069"/>
                  <a:gd name="connsiteX13" fmla="*/ 964307 w 4170365"/>
                  <a:gd name="connsiteY13" fmla="*/ 583597 h 1576069"/>
                  <a:gd name="connsiteX14" fmla="*/ 392807 w 4170365"/>
                  <a:gd name="connsiteY14" fmla="*/ 846487 h 1576069"/>
                  <a:gd name="connsiteX15" fmla="*/ 4 w 4170365"/>
                  <a:gd name="connsiteY15" fmla="*/ 1041911 h 1576069"/>
                  <a:gd name="connsiteX16" fmla="*/ 905800 w 4170365"/>
                  <a:gd name="connsiteY16" fmla="*/ 1567318 h 1576069"/>
                  <a:gd name="connsiteX0" fmla="*/ 905800 w 4170365"/>
                  <a:gd name="connsiteY0" fmla="*/ 1567318 h 1567318"/>
                  <a:gd name="connsiteX1" fmla="*/ 1948648 w 4170365"/>
                  <a:gd name="connsiteY1" fmla="*/ 1353215 h 1567318"/>
                  <a:gd name="connsiteX2" fmla="*/ 2303670 w 4170365"/>
                  <a:gd name="connsiteY2" fmla="*/ 1127491 h 1567318"/>
                  <a:gd name="connsiteX3" fmla="*/ 2806735 w 4170365"/>
                  <a:gd name="connsiteY3" fmla="*/ 923190 h 1567318"/>
                  <a:gd name="connsiteX4" fmla="*/ 3213819 w 4170365"/>
                  <a:gd name="connsiteY4" fmla="*/ 859821 h 1567318"/>
                  <a:gd name="connsiteX5" fmla="*/ 3643468 w 4170365"/>
                  <a:gd name="connsiteY5" fmla="*/ 774198 h 1567318"/>
                  <a:gd name="connsiteX6" fmla="*/ 4170365 w 4170365"/>
                  <a:gd name="connsiteY6" fmla="*/ 762162 h 1567318"/>
                  <a:gd name="connsiteX7" fmla="*/ 4165544 w 4170365"/>
                  <a:gd name="connsiteY7" fmla="*/ 667 h 1567318"/>
                  <a:gd name="connsiteX8" fmla="*/ 3341747 w 4170365"/>
                  <a:gd name="connsiteY8" fmla="*/ 46387 h 1567318"/>
                  <a:gd name="connsiteX9" fmla="*/ 2964557 w 4170365"/>
                  <a:gd name="connsiteY9" fmla="*/ 114967 h 1567318"/>
                  <a:gd name="connsiteX10" fmla="*/ 2210177 w 4170365"/>
                  <a:gd name="connsiteY10" fmla="*/ 252127 h 1567318"/>
                  <a:gd name="connsiteX11" fmla="*/ 1592957 w 4170365"/>
                  <a:gd name="connsiteY11" fmla="*/ 354997 h 1567318"/>
                  <a:gd name="connsiteX12" fmla="*/ 1261487 w 4170365"/>
                  <a:gd name="connsiteY12" fmla="*/ 423577 h 1567318"/>
                  <a:gd name="connsiteX13" fmla="*/ 964307 w 4170365"/>
                  <a:gd name="connsiteY13" fmla="*/ 583597 h 1567318"/>
                  <a:gd name="connsiteX14" fmla="*/ 392807 w 4170365"/>
                  <a:gd name="connsiteY14" fmla="*/ 846487 h 1567318"/>
                  <a:gd name="connsiteX15" fmla="*/ 4 w 4170365"/>
                  <a:gd name="connsiteY15" fmla="*/ 1041911 h 1567318"/>
                  <a:gd name="connsiteX16" fmla="*/ 905800 w 4170365"/>
                  <a:gd name="connsiteY16" fmla="*/ 1567318 h 1567318"/>
                  <a:gd name="connsiteX0" fmla="*/ 905800 w 4170365"/>
                  <a:gd name="connsiteY0" fmla="*/ 1567318 h 1567318"/>
                  <a:gd name="connsiteX1" fmla="*/ 1948648 w 4170365"/>
                  <a:gd name="connsiteY1" fmla="*/ 1353215 h 1567318"/>
                  <a:gd name="connsiteX2" fmla="*/ 2303670 w 4170365"/>
                  <a:gd name="connsiteY2" fmla="*/ 1127491 h 1567318"/>
                  <a:gd name="connsiteX3" fmla="*/ 2806735 w 4170365"/>
                  <a:gd name="connsiteY3" fmla="*/ 923190 h 1567318"/>
                  <a:gd name="connsiteX4" fmla="*/ 3213819 w 4170365"/>
                  <a:gd name="connsiteY4" fmla="*/ 859821 h 1567318"/>
                  <a:gd name="connsiteX5" fmla="*/ 3643468 w 4170365"/>
                  <a:gd name="connsiteY5" fmla="*/ 774198 h 1567318"/>
                  <a:gd name="connsiteX6" fmla="*/ 4170365 w 4170365"/>
                  <a:gd name="connsiteY6" fmla="*/ 762162 h 1567318"/>
                  <a:gd name="connsiteX7" fmla="*/ 4165544 w 4170365"/>
                  <a:gd name="connsiteY7" fmla="*/ 667 h 1567318"/>
                  <a:gd name="connsiteX8" fmla="*/ 3341747 w 4170365"/>
                  <a:gd name="connsiteY8" fmla="*/ 46387 h 1567318"/>
                  <a:gd name="connsiteX9" fmla="*/ 2964557 w 4170365"/>
                  <a:gd name="connsiteY9" fmla="*/ 114967 h 1567318"/>
                  <a:gd name="connsiteX10" fmla="*/ 2210177 w 4170365"/>
                  <a:gd name="connsiteY10" fmla="*/ 252127 h 1567318"/>
                  <a:gd name="connsiteX11" fmla="*/ 1592957 w 4170365"/>
                  <a:gd name="connsiteY11" fmla="*/ 354997 h 1567318"/>
                  <a:gd name="connsiteX12" fmla="*/ 1261487 w 4170365"/>
                  <a:gd name="connsiteY12" fmla="*/ 423577 h 1567318"/>
                  <a:gd name="connsiteX13" fmla="*/ 964307 w 4170365"/>
                  <a:gd name="connsiteY13" fmla="*/ 583597 h 1567318"/>
                  <a:gd name="connsiteX14" fmla="*/ 392807 w 4170365"/>
                  <a:gd name="connsiteY14" fmla="*/ 846487 h 1567318"/>
                  <a:gd name="connsiteX15" fmla="*/ 4 w 4170365"/>
                  <a:gd name="connsiteY15" fmla="*/ 1041911 h 1567318"/>
                  <a:gd name="connsiteX16" fmla="*/ 905800 w 4170365"/>
                  <a:gd name="connsiteY16" fmla="*/ 1567318 h 1567318"/>
                  <a:gd name="connsiteX0" fmla="*/ 969690 w 4170365"/>
                  <a:gd name="connsiteY0" fmla="*/ 1575843 h 1575844"/>
                  <a:gd name="connsiteX1" fmla="*/ 1948648 w 4170365"/>
                  <a:gd name="connsiteY1" fmla="*/ 1353215 h 1575844"/>
                  <a:gd name="connsiteX2" fmla="*/ 2303670 w 4170365"/>
                  <a:gd name="connsiteY2" fmla="*/ 1127491 h 1575844"/>
                  <a:gd name="connsiteX3" fmla="*/ 2806735 w 4170365"/>
                  <a:gd name="connsiteY3" fmla="*/ 923190 h 1575844"/>
                  <a:gd name="connsiteX4" fmla="*/ 3213819 w 4170365"/>
                  <a:gd name="connsiteY4" fmla="*/ 859821 h 1575844"/>
                  <a:gd name="connsiteX5" fmla="*/ 3643468 w 4170365"/>
                  <a:gd name="connsiteY5" fmla="*/ 774198 h 1575844"/>
                  <a:gd name="connsiteX6" fmla="*/ 4170365 w 4170365"/>
                  <a:gd name="connsiteY6" fmla="*/ 762162 h 1575844"/>
                  <a:gd name="connsiteX7" fmla="*/ 4165544 w 4170365"/>
                  <a:gd name="connsiteY7" fmla="*/ 667 h 1575844"/>
                  <a:gd name="connsiteX8" fmla="*/ 3341747 w 4170365"/>
                  <a:gd name="connsiteY8" fmla="*/ 46387 h 1575844"/>
                  <a:gd name="connsiteX9" fmla="*/ 2964557 w 4170365"/>
                  <a:gd name="connsiteY9" fmla="*/ 114967 h 1575844"/>
                  <a:gd name="connsiteX10" fmla="*/ 2210177 w 4170365"/>
                  <a:gd name="connsiteY10" fmla="*/ 252127 h 1575844"/>
                  <a:gd name="connsiteX11" fmla="*/ 1592957 w 4170365"/>
                  <a:gd name="connsiteY11" fmla="*/ 354997 h 1575844"/>
                  <a:gd name="connsiteX12" fmla="*/ 1261487 w 4170365"/>
                  <a:gd name="connsiteY12" fmla="*/ 423577 h 1575844"/>
                  <a:gd name="connsiteX13" fmla="*/ 964307 w 4170365"/>
                  <a:gd name="connsiteY13" fmla="*/ 583597 h 1575844"/>
                  <a:gd name="connsiteX14" fmla="*/ 392807 w 4170365"/>
                  <a:gd name="connsiteY14" fmla="*/ 846487 h 1575844"/>
                  <a:gd name="connsiteX15" fmla="*/ 4 w 4170365"/>
                  <a:gd name="connsiteY15" fmla="*/ 1041911 h 1575844"/>
                  <a:gd name="connsiteX16" fmla="*/ 969690 w 4170365"/>
                  <a:gd name="connsiteY16" fmla="*/ 1575843 h 1575844"/>
                  <a:gd name="connsiteX0" fmla="*/ 969690 w 4170365"/>
                  <a:gd name="connsiteY0" fmla="*/ 1575843 h 1575843"/>
                  <a:gd name="connsiteX1" fmla="*/ 1884758 w 4170365"/>
                  <a:gd name="connsiteY1" fmla="*/ 1310604 h 1575843"/>
                  <a:gd name="connsiteX2" fmla="*/ 2303670 w 4170365"/>
                  <a:gd name="connsiteY2" fmla="*/ 1127491 h 1575843"/>
                  <a:gd name="connsiteX3" fmla="*/ 2806735 w 4170365"/>
                  <a:gd name="connsiteY3" fmla="*/ 923190 h 1575843"/>
                  <a:gd name="connsiteX4" fmla="*/ 3213819 w 4170365"/>
                  <a:gd name="connsiteY4" fmla="*/ 859821 h 1575843"/>
                  <a:gd name="connsiteX5" fmla="*/ 3643468 w 4170365"/>
                  <a:gd name="connsiteY5" fmla="*/ 774198 h 1575843"/>
                  <a:gd name="connsiteX6" fmla="*/ 4170365 w 4170365"/>
                  <a:gd name="connsiteY6" fmla="*/ 762162 h 1575843"/>
                  <a:gd name="connsiteX7" fmla="*/ 4165544 w 4170365"/>
                  <a:gd name="connsiteY7" fmla="*/ 667 h 1575843"/>
                  <a:gd name="connsiteX8" fmla="*/ 3341747 w 4170365"/>
                  <a:gd name="connsiteY8" fmla="*/ 46387 h 1575843"/>
                  <a:gd name="connsiteX9" fmla="*/ 2964557 w 4170365"/>
                  <a:gd name="connsiteY9" fmla="*/ 114967 h 1575843"/>
                  <a:gd name="connsiteX10" fmla="*/ 2210177 w 4170365"/>
                  <a:gd name="connsiteY10" fmla="*/ 252127 h 1575843"/>
                  <a:gd name="connsiteX11" fmla="*/ 1592957 w 4170365"/>
                  <a:gd name="connsiteY11" fmla="*/ 354997 h 1575843"/>
                  <a:gd name="connsiteX12" fmla="*/ 1261487 w 4170365"/>
                  <a:gd name="connsiteY12" fmla="*/ 423577 h 1575843"/>
                  <a:gd name="connsiteX13" fmla="*/ 964307 w 4170365"/>
                  <a:gd name="connsiteY13" fmla="*/ 583597 h 1575843"/>
                  <a:gd name="connsiteX14" fmla="*/ 392807 w 4170365"/>
                  <a:gd name="connsiteY14" fmla="*/ 846487 h 1575843"/>
                  <a:gd name="connsiteX15" fmla="*/ 4 w 4170365"/>
                  <a:gd name="connsiteY15" fmla="*/ 1041911 h 1575843"/>
                  <a:gd name="connsiteX16" fmla="*/ 969690 w 4170365"/>
                  <a:gd name="connsiteY16" fmla="*/ 1575843 h 1575843"/>
                  <a:gd name="connsiteX0" fmla="*/ 969690 w 4170365"/>
                  <a:gd name="connsiteY0" fmla="*/ 1575843 h 1575843"/>
                  <a:gd name="connsiteX1" fmla="*/ 1884758 w 4170365"/>
                  <a:gd name="connsiteY1" fmla="*/ 1310604 h 1575843"/>
                  <a:gd name="connsiteX2" fmla="*/ 2303670 w 4170365"/>
                  <a:gd name="connsiteY2" fmla="*/ 1127491 h 1575843"/>
                  <a:gd name="connsiteX3" fmla="*/ 2806735 w 4170365"/>
                  <a:gd name="connsiteY3" fmla="*/ 923190 h 1575843"/>
                  <a:gd name="connsiteX4" fmla="*/ 3213819 w 4170365"/>
                  <a:gd name="connsiteY4" fmla="*/ 859821 h 1575843"/>
                  <a:gd name="connsiteX5" fmla="*/ 3643468 w 4170365"/>
                  <a:gd name="connsiteY5" fmla="*/ 774198 h 1575843"/>
                  <a:gd name="connsiteX6" fmla="*/ 4170365 w 4170365"/>
                  <a:gd name="connsiteY6" fmla="*/ 762162 h 1575843"/>
                  <a:gd name="connsiteX7" fmla="*/ 4165544 w 4170365"/>
                  <a:gd name="connsiteY7" fmla="*/ 667 h 1575843"/>
                  <a:gd name="connsiteX8" fmla="*/ 3341747 w 4170365"/>
                  <a:gd name="connsiteY8" fmla="*/ 46387 h 1575843"/>
                  <a:gd name="connsiteX9" fmla="*/ 2964557 w 4170365"/>
                  <a:gd name="connsiteY9" fmla="*/ 114967 h 1575843"/>
                  <a:gd name="connsiteX10" fmla="*/ 2210177 w 4170365"/>
                  <a:gd name="connsiteY10" fmla="*/ 252127 h 1575843"/>
                  <a:gd name="connsiteX11" fmla="*/ 1592957 w 4170365"/>
                  <a:gd name="connsiteY11" fmla="*/ 354997 h 1575843"/>
                  <a:gd name="connsiteX12" fmla="*/ 1261487 w 4170365"/>
                  <a:gd name="connsiteY12" fmla="*/ 423577 h 1575843"/>
                  <a:gd name="connsiteX13" fmla="*/ 964307 w 4170365"/>
                  <a:gd name="connsiteY13" fmla="*/ 583597 h 1575843"/>
                  <a:gd name="connsiteX14" fmla="*/ 4 w 4170365"/>
                  <a:gd name="connsiteY14" fmla="*/ 1041911 h 1575843"/>
                  <a:gd name="connsiteX15" fmla="*/ 969690 w 4170365"/>
                  <a:gd name="connsiteY15" fmla="*/ 1575843 h 1575843"/>
                  <a:gd name="connsiteX0" fmla="*/ 123146 w 3323821"/>
                  <a:gd name="connsiteY0" fmla="*/ 1575843 h 1575843"/>
                  <a:gd name="connsiteX1" fmla="*/ 1038214 w 3323821"/>
                  <a:gd name="connsiteY1" fmla="*/ 1310604 h 1575843"/>
                  <a:gd name="connsiteX2" fmla="*/ 1457126 w 3323821"/>
                  <a:gd name="connsiteY2" fmla="*/ 1127491 h 1575843"/>
                  <a:gd name="connsiteX3" fmla="*/ 1960191 w 3323821"/>
                  <a:gd name="connsiteY3" fmla="*/ 923190 h 1575843"/>
                  <a:gd name="connsiteX4" fmla="*/ 2367275 w 3323821"/>
                  <a:gd name="connsiteY4" fmla="*/ 859821 h 1575843"/>
                  <a:gd name="connsiteX5" fmla="*/ 2796924 w 3323821"/>
                  <a:gd name="connsiteY5" fmla="*/ 774198 h 1575843"/>
                  <a:gd name="connsiteX6" fmla="*/ 3323821 w 3323821"/>
                  <a:gd name="connsiteY6" fmla="*/ 762162 h 1575843"/>
                  <a:gd name="connsiteX7" fmla="*/ 3319000 w 3323821"/>
                  <a:gd name="connsiteY7" fmla="*/ 667 h 1575843"/>
                  <a:gd name="connsiteX8" fmla="*/ 2495203 w 3323821"/>
                  <a:gd name="connsiteY8" fmla="*/ 46387 h 1575843"/>
                  <a:gd name="connsiteX9" fmla="*/ 2118013 w 3323821"/>
                  <a:gd name="connsiteY9" fmla="*/ 114967 h 1575843"/>
                  <a:gd name="connsiteX10" fmla="*/ 1363633 w 3323821"/>
                  <a:gd name="connsiteY10" fmla="*/ 252127 h 1575843"/>
                  <a:gd name="connsiteX11" fmla="*/ 746413 w 3323821"/>
                  <a:gd name="connsiteY11" fmla="*/ 354997 h 1575843"/>
                  <a:gd name="connsiteX12" fmla="*/ 414943 w 3323821"/>
                  <a:gd name="connsiteY12" fmla="*/ 423577 h 1575843"/>
                  <a:gd name="connsiteX13" fmla="*/ 117763 w 3323821"/>
                  <a:gd name="connsiteY13" fmla="*/ 583597 h 1575843"/>
                  <a:gd name="connsiteX14" fmla="*/ 20 w 3323821"/>
                  <a:gd name="connsiteY14" fmla="*/ 743636 h 1575843"/>
                  <a:gd name="connsiteX15" fmla="*/ 123146 w 3323821"/>
                  <a:gd name="connsiteY15" fmla="*/ 1575843 h 1575843"/>
                  <a:gd name="connsiteX0" fmla="*/ 123146 w 3323821"/>
                  <a:gd name="connsiteY0" fmla="*/ 1575843 h 1575843"/>
                  <a:gd name="connsiteX1" fmla="*/ 1038214 w 3323821"/>
                  <a:gd name="connsiteY1" fmla="*/ 1310604 h 1575843"/>
                  <a:gd name="connsiteX2" fmla="*/ 1457126 w 3323821"/>
                  <a:gd name="connsiteY2" fmla="*/ 1127491 h 1575843"/>
                  <a:gd name="connsiteX3" fmla="*/ 1960191 w 3323821"/>
                  <a:gd name="connsiteY3" fmla="*/ 923190 h 1575843"/>
                  <a:gd name="connsiteX4" fmla="*/ 2367275 w 3323821"/>
                  <a:gd name="connsiteY4" fmla="*/ 859821 h 1575843"/>
                  <a:gd name="connsiteX5" fmla="*/ 2796924 w 3323821"/>
                  <a:gd name="connsiteY5" fmla="*/ 774198 h 1575843"/>
                  <a:gd name="connsiteX6" fmla="*/ 3323821 w 3323821"/>
                  <a:gd name="connsiteY6" fmla="*/ 762162 h 1575843"/>
                  <a:gd name="connsiteX7" fmla="*/ 3319000 w 3323821"/>
                  <a:gd name="connsiteY7" fmla="*/ 667 h 1575843"/>
                  <a:gd name="connsiteX8" fmla="*/ 2495203 w 3323821"/>
                  <a:gd name="connsiteY8" fmla="*/ 46387 h 1575843"/>
                  <a:gd name="connsiteX9" fmla="*/ 2118013 w 3323821"/>
                  <a:gd name="connsiteY9" fmla="*/ 114967 h 1575843"/>
                  <a:gd name="connsiteX10" fmla="*/ 1363633 w 3323821"/>
                  <a:gd name="connsiteY10" fmla="*/ 252127 h 1575843"/>
                  <a:gd name="connsiteX11" fmla="*/ 746413 w 3323821"/>
                  <a:gd name="connsiteY11" fmla="*/ 354997 h 1575843"/>
                  <a:gd name="connsiteX12" fmla="*/ 414943 w 3323821"/>
                  <a:gd name="connsiteY12" fmla="*/ 423577 h 1575843"/>
                  <a:gd name="connsiteX13" fmla="*/ 421244 w 3323821"/>
                  <a:gd name="connsiteY13" fmla="*/ 558033 h 1575843"/>
                  <a:gd name="connsiteX14" fmla="*/ 20 w 3323821"/>
                  <a:gd name="connsiteY14" fmla="*/ 743636 h 1575843"/>
                  <a:gd name="connsiteX15" fmla="*/ 123146 w 3323821"/>
                  <a:gd name="connsiteY15" fmla="*/ 1575843 h 1575843"/>
                  <a:gd name="connsiteX0" fmla="*/ 123146 w 3323821"/>
                  <a:gd name="connsiteY0" fmla="*/ 1575843 h 1575843"/>
                  <a:gd name="connsiteX1" fmla="*/ 1038214 w 3323821"/>
                  <a:gd name="connsiteY1" fmla="*/ 1310604 h 1575843"/>
                  <a:gd name="connsiteX2" fmla="*/ 1457126 w 3323821"/>
                  <a:gd name="connsiteY2" fmla="*/ 1127491 h 1575843"/>
                  <a:gd name="connsiteX3" fmla="*/ 1960191 w 3323821"/>
                  <a:gd name="connsiteY3" fmla="*/ 923190 h 1575843"/>
                  <a:gd name="connsiteX4" fmla="*/ 2367275 w 3323821"/>
                  <a:gd name="connsiteY4" fmla="*/ 859821 h 1575843"/>
                  <a:gd name="connsiteX5" fmla="*/ 2796924 w 3323821"/>
                  <a:gd name="connsiteY5" fmla="*/ 774198 h 1575843"/>
                  <a:gd name="connsiteX6" fmla="*/ 3323821 w 3323821"/>
                  <a:gd name="connsiteY6" fmla="*/ 762162 h 1575843"/>
                  <a:gd name="connsiteX7" fmla="*/ 3319000 w 3323821"/>
                  <a:gd name="connsiteY7" fmla="*/ 667 h 1575843"/>
                  <a:gd name="connsiteX8" fmla="*/ 2495203 w 3323821"/>
                  <a:gd name="connsiteY8" fmla="*/ 46387 h 1575843"/>
                  <a:gd name="connsiteX9" fmla="*/ 2118013 w 3323821"/>
                  <a:gd name="connsiteY9" fmla="*/ 114967 h 1575843"/>
                  <a:gd name="connsiteX10" fmla="*/ 1363633 w 3323821"/>
                  <a:gd name="connsiteY10" fmla="*/ 252127 h 1575843"/>
                  <a:gd name="connsiteX11" fmla="*/ 746413 w 3323821"/>
                  <a:gd name="connsiteY11" fmla="*/ 354997 h 1575843"/>
                  <a:gd name="connsiteX12" fmla="*/ 414943 w 3323821"/>
                  <a:gd name="connsiteY12" fmla="*/ 423577 h 1575843"/>
                  <a:gd name="connsiteX13" fmla="*/ 20 w 3323821"/>
                  <a:gd name="connsiteY13" fmla="*/ 743636 h 1575843"/>
                  <a:gd name="connsiteX14" fmla="*/ 123146 w 3323821"/>
                  <a:gd name="connsiteY14" fmla="*/ 1575843 h 1575843"/>
                  <a:gd name="connsiteX0" fmla="*/ 27343 w 3228018"/>
                  <a:gd name="connsiteY0" fmla="*/ 1575843 h 1575843"/>
                  <a:gd name="connsiteX1" fmla="*/ 942411 w 3228018"/>
                  <a:gd name="connsiteY1" fmla="*/ 1310604 h 1575843"/>
                  <a:gd name="connsiteX2" fmla="*/ 1361323 w 3228018"/>
                  <a:gd name="connsiteY2" fmla="*/ 1127491 h 1575843"/>
                  <a:gd name="connsiteX3" fmla="*/ 1864388 w 3228018"/>
                  <a:gd name="connsiteY3" fmla="*/ 923190 h 1575843"/>
                  <a:gd name="connsiteX4" fmla="*/ 2271472 w 3228018"/>
                  <a:gd name="connsiteY4" fmla="*/ 859821 h 1575843"/>
                  <a:gd name="connsiteX5" fmla="*/ 2701121 w 3228018"/>
                  <a:gd name="connsiteY5" fmla="*/ 774198 h 1575843"/>
                  <a:gd name="connsiteX6" fmla="*/ 3228018 w 3228018"/>
                  <a:gd name="connsiteY6" fmla="*/ 762162 h 1575843"/>
                  <a:gd name="connsiteX7" fmla="*/ 3223197 w 3228018"/>
                  <a:gd name="connsiteY7" fmla="*/ 667 h 1575843"/>
                  <a:gd name="connsiteX8" fmla="*/ 2399400 w 3228018"/>
                  <a:gd name="connsiteY8" fmla="*/ 46387 h 1575843"/>
                  <a:gd name="connsiteX9" fmla="*/ 2022210 w 3228018"/>
                  <a:gd name="connsiteY9" fmla="*/ 114967 h 1575843"/>
                  <a:gd name="connsiteX10" fmla="*/ 1267830 w 3228018"/>
                  <a:gd name="connsiteY10" fmla="*/ 252127 h 1575843"/>
                  <a:gd name="connsiteX11" fmla="*/ 650610 w 3228018"/>
                  <a:gd name="connsiteY11" fmla="*/ 354997 h 1575843"/>
                  <a:gd name="connsiteX12" fmla="*/ 319140 w 3228018"/>
                  <a:gd name="connsiteY12" fmla="*/ 423577 h 1575843"/>
                  <a:gd name="connsiteX13" fmla="*/ 53 w 3228018"/>
                  <a:gd name="connsiteY13" fmla="*/ 701027 h 1575843"/>
                  <a:gd name="connsiteX14" fmla="*/ 27343 w 3228018"/>
                  <a:gd name="connsiteY14" fmla="*/ 1575843 h 1575843"/>
                  <a:gd name="connsiteX0" fmla="*/ 27343 w 3228018"/>
                  <a:gd name="connsiteY0" fmla="*/ 1575843 h 1575843"/>
                  <a:gd name="connsiteX1" fmla="*/ 942411 w 3228018"/>
                  <a:gd name="connsiteY1" fmla="*/ 1310604 h 1575843"/>
                  <a:gd name="connsiteX2" fmla="*/ 1361323 w 3228018"/>
                  <a:gd name="connsiteY2" fmla="*/ 1127491 h 1575843"/>
                  <a:gd name="connsiteX3" fmla="*/ 1864388 w 3228018"/>
                  <a:gd name="connsiteY3" fmla="*/ 923190 h 1575843"/>
                  <a:gd name="connsiteX4" fmla="*/ 2271472 w 3228018"/>
                  <a:gd name="connsiteY4" fmla="*/ 859821 h 1575843"/>
                  <a:gd name="connsiteX5" fmla="*/ 2701121 w 3228018"/>
                  <a:gd name="connsiteY5" fmla="*/ 774198 h 1575843"/>
                  <a:gd name="connsiteX6" fmla="*/ 3228018 w 3228018"/>
                  <a:gd name="connsiteY6" fmla="*/ 762162 h 1575843"/>
                  <a:gd name="connsiteX7" fmla="*/ 3223197 w 3228018"/>
                  <a:gd name="connsiteY7" fmla="*/ 667 h 1575843"/>
                  <a:gd name="connsiteX8" fmla="*/ 2399400 w 3228018"/>
                  <a:gd name="connsiteY8" fmla="*/ 46387 h 1575843"/>
                  <a:gd name="connsiteX9" fmla="*/ 2022210 w 3228018"/>
                  <a:gd name="connsiteY9" fmla="*/ 114967 h 1575843"/>
                  <a:gd name="connsiteX10" fmla="*/ 1267830 w 3228018"/>
                  <a:gd name="connsiteY10" fmla="*/ 252127 h 1575843"/>
                  <a:gd name="connsiteX11" fmla="*/ 650610 w 3228018"/>
                  <a:gd name="connsiteY11" fmla="*/ 354997 h 1575843"/>
                  <a:gd name="connsiteX12" fmla="*/ 319140 w 3228018"/>
                  <a:gd name="connsiteY12" fmla="*/ 423577 h 1575843"/>
                  <a:gd name="connsiteX13" fmla="*/ 53 w 3228018"/>
                  <a:gd name="connsiteY13" fmla="*/ 701027 h 1575843"/>
                  <a:gd name="connsiteX14" fmla="*/ 27343 w 3228018"/>
                  <a:gd name="connsiteY14" fmla="*/ 1575843 h 1575843"/>
                  <a:gd name="connsiteX0" fmla="*/ 27343 w 3228018"/>
                  <a:gd name="connsiteY0" fmla="*/ 1575843 h 1575843"/>
                  <a:gd name="connsiteX1" fmla="*/ 942411 w 3228018"/>
                  <a:gd name="connsiteY1" fmla="*/ 1310604 h 1575843"/>
                  <a:gd name="connsiteX2" fmla="*/ 1361323 w 3228018"/>
                  <a:gd name="connsiteY2" fmla="*/ 1127491 h 1575843"/>
                  <a:gd name="connsiteX3" fmla="*/ 1864388 w 3228018"/>
                  <a:gd name="connsiteY3" fmla="*/ 923190 h 1575843"/>
                  <a:gd name="connsiteX4" fmla="*/ 2271472 w 3228018"/>
                  <a:gd name="connsiteY4" fmla="*/ 859821 h 1575843"/>
                  <a:gd name="connsiteX5" fmla="*/ 2701121 w 3228018"/>
                  <a:gd name="connsiteY5" fmla="*/ 774198 h 1575843"/>
                  <a:gd name="connsiteX6" fmla="*/ 3228018 w 3228018"/>
                  <a:gd name="connsiteY6" fmla="*/ 762162 h 1575843"/>
                  <a:gd name="connsiteX7" fmla="*/ 3223197 w 3228018"/>
                  <a:gd name="connsiteY7" fmla="*/ 667 h 1575843"/>
                  <a:gd name="connsiteX8" fmla="*/ 2399400 w 3228018"/>
                  <a:gd name="connsiteY8" fmla="*/ 46387 h 1575843"/>
                  <a:gd name="connsiteX9" fmla="*/ 2022210 w 3228018"/>
                  <a:gd name="connsiteY9" fmla="*/ 114967 h 1575843"/>
                  <a:gd name="connsiteX10" fmla="*/ 1267830 w 3228018"/>
                  <a:gd name="connsiteY10" fmla="*/ 252127 h 1575843"/>
                  <a:gd name="connsiteX11" fmla="*/ 650610 w 3228018"/>
                  <a:gd name="connsiteY11" fmla="*/ 354997 h 1575843"/>
                  <a:gd name="connsiteX12" fmla="*/ 53 w 3228018"/>
                  <a:gd name="connsiteY12" fmla="*/ 701027 h 1575843"/>
                  <a:gd name="connsiteX13" fmla="*/ 27343 w 3228018"/>
                  <a:gd name="connsiteY13" fmla="*/ 1575843 h 1575843"/>
                  <a:gd name="connsiteX0" fmla="*/ 27343 w 3228018"/>
                  <a:gd name="connsiteY0" fmla="*/ 1575843 h 1575843"/>
                  <a:gd name="connsiteX1" fmla="*/ 942411 w 3228018"/>
                  <a:gd name="connsiteY1" fmla="*/ 1310604 h 1575843"/>
                  <a:gd name="connsiteX2" fmla="*/ 1361323 w 3228018"/>
                  <a:gd name="connsiteY2" fmla="*/ 1127491 h 1575843"/>
                  <a:gd name="connsiteX3" fmla="*/ 1864388 w 3228018"/>
                  <a:gd name="connsiteY3" fmla="*/ 923190 h 1575843"/>
                  <a:gd name="connsiteX4" fmla="*/ 2271472 w 3228018"/>
                  <a:gd name="connsiteY4" fmla="*/ 859821 h 1575843"/>
                  <a:gd name="connsiteX5" fmla="*/ 2701121 w 3228018"/>
                  <a:gd name="connsiteY5" fmla="*/ 774198 h 1575843"/>
                  <a:gd name="connsiteX6" fmla="*/ 3228018 w 3228018"/>
                  <a:gd name="connsiteY6" fmla="*/ 762162 h 1575843"/>
                  <a:gd name="connsiteX7" fmla="*/ 3223197 w 3228018"/>
                  <a:gd name="connsiteY7" fmla="*/ 667 h 1575843"/>
                  <a:gd name="connsiteX8" fmla="*/ 2399400 w 3228018"/>
                  <a:gd name="connsiteY8" fmla="*/ 46387 h 1575843"/>
                  <a:gd name="connsiteX9" fmla="*/ 2022210 w 3228018"/>
                  <a:gd name="connsiteY9" fmla="*/ 114967 h 1575843"/>
                  <a:gd name="connsiteX10" fmla="*/ 1267830 w 3228018"/>
                  <a:gd name="connsiteY10" fmla="*/ 252127 h 1575843"/>
                  <a:gd name="connsiteX11" fmla="*/ 714500 w 3228018"/>
                  <a:gd name="connsiteY11" fmla="*/ 551012 h 1575843"/>
                  <a:gd name="connsiteX12" fmla="*/ 53 w 3228018"/>
                  <a:gd name="connsiteY12" fmla="*/ 701027 h 1575843"/>
                  <a:gd name="connsiteX13" fmla="*/ 27343 w 3228018"/>
                  <a:gd name="connsiteY13" fmla="*/ 1575843 h 1575843"/>
                  <a:gd name="connsiteX0" fmla="*/ 27343 w 3228018"/>
                  <a:gd name="connsiteY0" fmla="*/ 1575843 h 1575843"/>
                  <a:gd name="connsiteX1" fmla="*/ 942411 w 3228018"/>
                  <a:gd name="connsiteY1" fmla="*/ 1310604 h 1575843"/>
                  <a:gd name="connsiteX2" fmla="*/ 1361323 w 3228018"/>
                  <a:gd name="connsiteY2" fmla="*/ 1127491 h 1575843"/>
                  <a:gd name="connsiteX3" fmla="*/ 1864388 w 3228018"/>
                  <a:gd name="connsiteY3" fmla="*/ 923190 h 1575843"/>
                  <a:gd name="connsiteX4" fmla="*/ 2271472 w 3228018"/>
                  <a:gd name="connsiteY4" fmla="*/ 859821 h 1575843"/>
                  <a:gd name="connsiteX5" fmla="*/ 2701121 w 3228018"/>
                  <a:gd name="connsiteY5" fmla="*/ 774198 h 1575843"/>
                  <a:gd name="connsiteX6" fmla="*/ 3228018 w 3228018"/>
                  <a:gd name="connsiteY6" fmla="*/ 762162 h 1575843"/>
                  <a:gd name="connsiteX7" fmla="*/ 3223197 w 3228018"/>
                  <a:gd name="connsiteY7" fmla="*/ 667 h 1575843"/>
                  <a:gd name="connsiteX8" fmla="*/ 2399400 w 3228018"/>
                  <a:gd name="connsiteY8" fmla="*/ 46387 h 1575843"/>
                  <a:gd name="connsiteX9" fmla="*/ 2022210 w 3228018"/>
                  <a:gd name="connsiteY9" fmla="*/ 114967 h 1575843"/>
                  <a:gd name="connsiteX10" fmla="*/ 1267830 w 3228018"/>
                  <a:gd name="connsiteY10" fmla="*/ 252127 h 1575843"/>
                  <a:gd name="connsiteX11" fmla="*/ 714500 w 3228018"/>
                  <a:gd name="connsiteY11" fmla="*/ 551012 h 1575843"/>
                  <a:gd name="connsiteX12" fmla="*/ 53 w 3228018"/>
                  <a:gd name="connsiteY12" fmla="*/ 701027 h 1575843"/>
                  <a:gd name="connsiteX13" fmla="*/ 27343 w 3228018"/>
                  <a:gd name="connsiteY13" fmla="*/ 1575843 h 1575843"/>
                  <a:gd name="connsiteX0" fmla="*/ 27343 w 3228018"/>
                  <a:gd name="connsiteY0" fmla="*/ 1575843 h 1575843"/>
                  <a:gd name="connsiteX1" fmla="*/ 942411 w 3228018"/>
                  <a:gd name="connsiteY1" fmla="*/ 1310604 h 1575843"/>
                  <a:gd name="connsiteX2" fmla="*/ 1361323 w 3228018"/>
                  <a:gd name="connsiteY2" fmla="*/ 1127491 h 1575843"/>
                  <a:gd name="connsiteX3" fmla="*/ 1864388 w 3228018"/>
                  <a:gd name="connsiteY3" fmla="*/ 923190 h 1575843"/>
                  <a:gd name="connsiteX4" fmla="*/ 2271472 w 3228018"/>
                  <a:gd name="connsiteY4" fmla="*/ 859821 h 1575843"/>
                  <a:gd name="connsiteX5" fmla="*/ 2701121 w 3228018"/>
                  <a:gd name="connsiteY5" fmla="*/ 774198 h 1575843"/>
                  <a:gd name="connsiteX6" fmla="*/ 3228018 w 3228018"/>
                  <a:gd name="connsiteY6" fmla="*/ 762162 h 1575843"/>
                  <a:gd name="connsiteX7" fmla="*/ 3223197 w 3228018"/>
                  <a:gd name="connsiteY7" fmla="*/ 667 h 1575843"/>
                  <a:gd name="connsiteX8" fmla="*/ 2399400 w 3228018"/>
                  <a:gd name="connsiteY8" fmla="*/ 46387 h 1575843"/>
                  <a:gd name="connsiteX9" fmla="*/ 2022210 w 3228018"/>
                  <a:gd name="connsiteY9" fmla="*/ 114967 h 1575843"/>
                  <a:gd name="connsiteX10" fmla="*/ 1379640 w 3228018"/>
                  <a:gd name="connsiteY10" fmla="*/ 397007 h 1575843"/>
                  <a:gd name="connsiteX11" fmla="*/ 714500 w 3228018"/>
                  <a:gd name="connsiteY11" fmla="*/ 551012 h 1575843"/>
                  <a:gd name="connsiteX12" fmla="*/ 53 w 3228018"/>
                  <a:gd name="connsiteY12" fmla="*/ 701027 h 1575843"/>
                  <a:gd name="connsiteX13" fmla="*/ 27343 w 3228018"/>
                  <a:gd name="connsiteY13" fmla="*/ 1575843 h 1575843"/>
                  <a:gd name="connsiteX0" fmla="*/ 27343 w 3228018"/>
                  <a:gd name="connsiteY0" fmla="*/ 1576029 h 1576029"/>
                  <a:gd name="connsiteX1" fmla="*/ 942411 w 3228018"/>
                  <a:gd name="connsiteY1" fmla="*/ 1310790 h 1576029"/>
                  <a:gd name="connsiteX2" fmla="*/ 1361323 w 3228018"/>
                  <a:gd name="connsiteY2" fmla="*/ 1127677 h 1576029"/>
                  <a:gd name="connsiteX3" fmla="*/ 1864388 w 3228018"/>
                  <a:gd name="connsiteY3" fmla="*/ 923376 h 1576029"/>
                  <a:gd name="connsiteX4" fmla="*/ 2271472 w 3228018"/>
                  <a:gd name="connsiteY4" fmla="*/ 860007 h 1576029"/>
                  <a:gd name="connsiteX5" fmla="*/ 2701121 w 3228018"/>
                  <a:gd name="connsiteY5" fmla="*/ 774384 h 1576029"/>
                  <a:gd name="connsiteX6" fmla="*/ 3228018 w 3228018"/>
                  <a:gd name="connsiteY6" fmla="*/ 762348 h 1576029"/>
                  <a:gd name="connsiteX7" fmla="*/ 3223197 w 3228018"/>
                  <a:gd name="connsiteY7" fmla="*/ 853 h 1576029"/>
                  <a:gd name="connsiteX8" fmla="*/ 2399400 w 3228018"/>
                  <a:gd name="connsiteY8" fmla="*/ 46573 h 1576029"/>
                  <a:gd name="connsiteX9" fmla="*/ 1974291 w 3228018"/>
                  <a:gd name="connsiteY9" fmla="*/ 166289 h 1576029"/>
                  <a:gd name="connsiteX10" fmla="*/ 1379640 w 3228018"/>
                  <a:gd name="connsiteY10" fmla="*/ 397193 h 1576029"/>
                  <a:gd name="connsiteX11" fmla="*/ 714500 w 3228018"/>
                  <a:gd name="connsiteY11" fmla="*/ 551198 h 1576029"/>
                  <a:gd name="connsiteX12" fmla="*/ 53 w 3228018"/>
                  <a:gd name="connsiteY12" fmla="*/ 701213 h 1576029"/>
                  <a:gd name="connsiteX13" fmla="*/ 27343 w 3228018"/>
                  <a:gd name="connsiteY13" fmla="*/ 1576029 h 1576029"/>
                  <a:gd name="connsiteX0" fmla="*/ 27343 w 3228018"/>
                  <a:gd name="connsiteY0" fmla="*/ 1575523 h 1575523"/>
                  <a:gd name="connsiteX1" fmla="*/ 942411 w 3228018"/>
                  <a:gd name="connsiteY1" fmla="*/ 1310284 h 1575523"/>
                  <a:gd name="connsiteX2" fmla="*/ 1361323 w 3228018"/>
                  <a:gd name="connsiteY2" fmla="*/ 1127171 h 1575523"/>
                  <a:gd name="connsiteX3" fmla="*/ 1864388 w 3228018"/>
                  <a:gd name="connsiteY3" fmla="*/ 922870 h 1575523"/>
                  <a:gd name="connsiteX4" fmla="*/ 2271472 w 3228018"/>
                  <a:gd name="connsiteY4" fmla="*/ 859501 h 1575523"/>
                  <a:gd name="connsiteX5" fmla="*/ 2701121 w 3228018"/>
                  <a:gd name="connsiteY5" fmla="*/ 773878 h 1575523"/>
                  <a:gd name="connsiteX6" fmla="*/ 3228018 w 3228018"/>
                  <a:gd name="connsiteY6" fmla="*/ 761842 h 1575523"/>
                  <a:gd name="connsiteX7" fmla="*/ 3223197 w 3228018"/>
                  <a:gd name="connsiteY7" fmla="*/ 347 h 1575523"/>
                  <a:gd name="connsiteX8" fmla="*/ 2431345 w 3228018"/>
                  <a:gd name="connsiteY8" fmla="*/ 88680 h 1575523"/>
                  <a:gd name="connsiteX9" fmla="*/ 1974291 w 3228018"/>
                  <a:gd name="connsiteY9" fmla="*/ 165783 h 1575523"/>
                  <a:gd name="connsiteX10" fmla="*/ 1379640 w 3228018"/>
                  <a:gd name="connsiteY10" fmla="*/ 396687 h 1575523"/>
                  <a:gd name="connsiteX11" fmla="*/ 714500 w 3228018"/>
                  <a:gd name="connsiteY11" fmla="*/ 550692 h 1575523"/>
                  <a:gd name="connsiteX12" fmla="*/ 53 w 3228018"/>
                  <a:gd name="connsiteY12" fmla="*/ 700707 h 1575523"/>
                  <a:gd name="connsiteX13" fmla="*/ 27343 w 3228018"/>
                  <a:gd name="connsiteY13" fmla="*/ 1575523 h 1575523"/>
                  <a:gd name="connsiteX0" fmla="*/ 27343 w 3228018"/>
                  <a:gd name="connsiteY0" fmla="*/ 1575176 h 1575176"/>
                  <a:gd name="connsiteX1" fmla="*/ 942411 w 3228018"/>
                  <a:gd name="connsiteY1" fmla="*/ 1309937 h 1575176"/>
                  <a:gd name="connsiteX2" fmla="*/ 1361323 w 3228018"/>
                  <a:gd name="connsiteY2" fmla="*/ 1126824 h 1575176"/>
                  <a:gd name="connsiteX3" fmla="*/ 1864388 w 3228018"/>
                  <a:gd name="connsiteY3" fmla="*/ 922523 h 1575176"/>
                  <a:gd name="connsiteX4" fmla="*/ 2271472 w 3228018"/>
                  <a:gd name="connsiteY4" fmla="*/ 859154 h 1575176"/>
                  <a:gd name="connsiteX5" fmla="*/ 2701121 w 3228018"/>
                  <a:gd name="connsiteY5" fmla="*/ 773531 h 1575176"/>
                  <a:gd name="connsiteX6" fmla="*/ 3228018 w 3228018"/>
                  <a:gd name="connsiteY6" fmla="*/ 761495 h 1575176"/>
                  <a:gd name="connsiteX7" fmla="*/ 3223197 w 3228018"/>
                  <a:gd name="connsiteY7" fmla="*/ 0 h 1575176"/>
                  <a:gd name="connsiteX8" fmla="*/ 2431345 w 3228018"/>
                  <a:gd name="connsiteY8" fmla="*/ 88333 h 1575176"/>
                  <a:gd name="connsiteX9" fmla="*/ 1974291 w 3228018"/>
                  <a:gd name="connsiteY9" fmla="*/ 165436 h 1575176"/>
                  <a:gd name="connsiteX10" fmla="*/ 1379640 w 3228018"/>
                  <a:gd name="connsiteY10" fmla="*/ 396340 h 1575176"/>
                  <a:gd name="connsiteX11" fmla="*/ 714500 w 3228018"/>
                  <a:gd name="connsiteY11" fmla="*/ 550345 h 1575176"/>
                  <a:gd name="connsiteX12" fmla="*/ 53 w 3228018"/>
                  <a:gd name="connsiteY12" fmla="*/ 700360 h 1575176"/>
                  <a:gd name="connsiteX13" fmla="*/ 27343 w 3228018"/>
                  <a:gd name="connsiteY13" fmla="*/ 1575176 h 1575176"/>
                  <a:gd name="connsiteX0" fmla="*/ 27343 w 3228018"/>
                  <a:gd name="connsiteY0" fmla="*/ 1592220 h 1592220"/>
                  <a:gd name="connsiteX1" fmla="*/ 942411 w 3228018"/>
                  <a:gd name="connsiteY1" fmla="*/ 1326981 h 1592220"/>
                  <a:gd name="connsiteX2" fmla="*/ 1361323 w 3228018"/>
                  <a:gd name="connsiteY2" fmla="*/ 1143868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701121 w 3228018"/>
                  <a:gd name="connsiteY5" fmla="*/ 790575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431345 w 3228018"/>
                  <a:gd name="connsiteY8" fmla="*/ 105377 h 1592220"/>
                  <a:gd name="connsiteX9" fmla="*/ 1974291 w 3228018"/>
                  <a:gd name="connsiteY9" fmla="*/ 182480 h 1592220"/>
                  <a:gd name="connsiteX10" fmla="*/ 1379640 w 3228018"/>
                  <a:gd name="connsiteY10" fmla="*/ 413384 h 1592220"/>
                  <a:gd name="connsiteX11" fmla="*/ 714500 w 3228018"/>
                  <a:gd name="connsiteY11" fmla="*/ 567389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27343 w 3228018"/>
                  <a:gd name="connsiteY0" fmla="*/ 1592220 h 1592220"/>
                  <a:gd name="connsiteX1" fmla="*/ 942411 w 3228018"/>
                  <a:gd name="connsiteY1" fmla="*/ 1326981 h 1592220"/>
                  <a:gd name="connsiteX2" fmla="*/ 1361323 w 3228018"/>
                  <a:gd name="connsiteY2" fmla="*/ 1143868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701121 w 3228018"/>
                  <a:gd name="connsiteY5" fmla="*/ 790575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431345 w 3228018"/>
                  <a:gd name="connsiteY8" fmla="*/ 105377 h 1592220"/>
                  <a:gd name="connsiteX9" fmla="*/ 1974291 w 3228018"/>
                  <a:gd name="connsiteY9" fmla="*/ 182480 h 1592220"/>
                  <a:gd name="connsiteX10" fmla="*/ 1347694 w 3228018"/>
                  <a:gd name="connsiteY10" fmla="*/ 387817 h 1592220"/>
                  <a:gd name="connsiteX11" fmla="*/ 714500 w 3228018"/>
                  <a:gd name="connsiteY11" fmla="*/ 567389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27343 w 3228018"/>
                  <a:gd name="connsiteY0" fmla="*/ 1592220 h 1592220"/>
                  <a:gd name="connsiteX1" fmla="*/ 942411 w 3228018"/>
                  <a:gd name="connsiteY1" fmla="*/ 1326981 h 1592220"/>
                  <a:gd name="connsiteX2" fmla="*/ 1361323 w 3228018"/>
                  <a:gd name="connsiteY2" fmla="*/ 1143868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701121 w 3228018"/>
                  <a:gd name="connsiteY5" fmla="*/ 790575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431345 w 3228018"/>
                  <a:gd name="connsiteY8" fmla="*/ 105377 h 1592220"/>
                  <a:gd name="connsiteX9" fmla="*/ 1974291 w 3228018"/>
                  <a:gd name="connsiteY9" fmla="*/ 182480 h 1592220"/>
                  <a:gd name="connsiteX10" fmla="*/ 1347694 w 3228018"/>
                  <a:gd name="connsiteY10" fmla="*/ 387817 h 1592220"/>
                  <a:gd name="connsiteX11" fmla="*/ 666583 w 3228018"/>
                  <a:gd name="connsiteY11" fmla="*/ 541822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27343 w 3228018"/>
                  <a:gd name="connsiteY0" fmla="*/ 1592220 h 1592220"/>
                  <a:gd name="connsiteX1" fmla="*/ 942411 w 3228018"/>
                  <a:gd name="connsiteY1" fmla="*/ 1326981 h 1592220"/>
                  <a:gd name="connsiteX2" fmla="*/ 1361323 w 3228018"/>
                  <a:gd name="connsiteY2" fmla="*/ 1143868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701121 w 3228018"/>
                  <a:gd name="connsiteY5" fmla="*/ 790575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543155 w 3228018"/>
                  <a:gd name="connsiteY8" fmla="*/ 79811 h 1592220"/>
                  <a:gd name="connsiteX9" fmla="*/ 1974291 w 3228018"/>
                  <a:gd name="connsiteY9" fmla="*/ 182480 h 1592220"/>
                  <a:gd name="connsiteX10" fmla="*/ 1347694 w 3228018"/>
                  <a:gd name="connsiteY10" fmla="*/ 387817 h 1592220"/>
                  <a:gd name="connsiteX11" fmla="*/ 666583 w 3228018"/>
                  <a:gd name="connsiteY11" fmla="*/ 541822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27343 w 3228018"/>
                  <a:gd name="connsiteY0" fmla="*/ 1592220 h 1592220"/>
                  <a:gd name="connsiteX1" fmla="*/ 942411 w 3228018"/>
                  <a:gd name="connsiteY1" fmla="*/ 1326981 h 1592220"/>
                  <a:gd name="connsiteX2" fmla="*/ 1361323 w 3228018"/>
                  <a:gd name="connsiteY2" fmla="*/ 1143868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653202 w 3228018"/>
                  <a:gd name="connsiteY5" fmla="*/ 824663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543155 w 3228018"/>
                  <a:gd name="connsiteY8" fmla="*/ 79811 h 1592220"/>
                  <a:gd name="connsiteX9" fmla="*/ 1974291 w 3228018"/>
                  <a:gd name="connsiteY9" fmla="*/ 182480 h 1592220"/>
                  <a:gd name="connsiteX10" fmla="*/ 1347694 w 3228018"/>
                  <a:gd name="connsiteY10" fmla="*/ 387817 h 1592220"/>
                  <a:gd name="connsiteX11" fmla="*/ 666583 w 3228018"/>
                  <a:gd name="connsiteY11" fmla="*/ 541822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27343 w 3228018"/>
                  <a:gd name="connsiteY0" fmla="*/ 1592220 h 1592220"/>
                  <a:gd name="connsiteX1" fmla="*/ 942411 w 3228018"/>
                  <a:gd name="connsiteY1" fmla="*/ 1326981 h 1592220"/>
                  <a:gd name="connsiteX2" fmla="*/ 1425215 w 3228018"/>
                  <a:gd name="connsiteY2" fmla="*/ 1160913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653202 w 3228018"/>
                  <a:gd name="connsiteY5" fmla="*/ 824663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543155 w 3228018"/>
                  <a:gd name="connsiteY8" fmla="*/ 79811 h 1592220"/>
                  <a:gd name="connsiteX9" fmla="*/ 1974291 w 3228018"/>
                  <a:gd name="connsiteY9" fmla="*/ 182480 h 1592220"/>
                  <a:gd name="connsiteX10" fmla="*/ 1347694 w 3228018"/>
                  <a:gd name="connsiteY10" fmla="*/ 387817 h 1592220"/>
                  <a:gd name="connsiteX11" fmla="*/ 666583 w 3228018"/>
                  <a:gd name="connsiteY11" fmla="*/ 541822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27343 w 3228018"/>
                  <a:gd name="connsiteY0" fmla="*/ 1592220 h 1592220"/>
                  <a:gd name="connsiteX1" fmla="*/ 958383 w 3228018"/>
                  <a:gd name="connsiteY1" fmla="*/ 1352547 h 1592220"/>
                  <a:gd name="connsiteX2" fmla="*/ 1425215 w 3228018"/>
                  <a:gd name="connsiteY2" fmla="*/ 1160913 h 1592220"/>
                  <a:gd name="connsiteX3" fmla="*/ 1864388 w 3228018"/>
                  <a:gd name="connsiteY3" fmla="*/ 939567 h 1592220"/>
                  <a:gd name="connsiteX4" fmla="*/ 2271472 w 3228018"/>
                  <a:gd name="connsiteY4" fmla="*/ 876198 h 1592220"/>
                  <a:gd name="connsiteX5" fmla="*/ 2653202 w 3228018"/>
                  <a:gd name="connsiteY5" fmla="*/ 824663 h 1592220"/>
                  <a:gd name="connsiteX6" fmla="*/ 3228018 w 3228018"/>
                  <a:gd name="connsiteY6" fmla="*/ 778539 h 1592220"/>
                  <a:gd name="connsiteX7" fmla="*/ 3223197 w 3228018"/>
                  <a:gd name="connsiteY7" fmla="*/ 0 h 1592220"/>
                  <a:gd name="connsiteX8" fmla="*/ 2543155 w 3228018"/>
                  <a:gd name="connsiteY8" fmla="*/ 79811 h 1592220"/>
                  <a:gd name="connsiteX9" fmla="*/ 1974291 w 3228018"/>
                  <a:gd name="connsiteY9" fmla="*/ 182480 h 1592220"/>
                  <a:gd name="connsiteX10" fmla="*/ 1347694 w 3228018"/>
                  <a:gd name="connsiteY10" fmla="*/ 387817 h 1592220"/>
                  <a:gd name="connsiteX11" fmla="*/ 666583 w 3228018"/>
                  <a:gd name="connsiteY11" fmla="*/ 541822 h 1592220"/>
                  <a:gd name="connsiteX12" fmla="*/ 53 w 3228018"/>
                  <a:gd name="connsiteY12" fmla="*/ 717404 h 1592220"/>
                  <a:gd name="connsiteX13" fmla="*/ 27343 w 3228018"/>
                  <a:gd name="connsiteY13" fmla="*/ 1592220 h 1592220"/>
                  <a:gd name="connsiteX0" fmla="*/ 43306 w 3228008"/>
                  <a:gd name="connsiteY0" fmla="*/ 1617787 h 1617787"/>
                  <a:gd name="connsiteX1" fmla="*/ 958373 w 3228008"/>
                  <a:gd name="connsiteY1" fmla="*/ 1352547 h 1617787"/>
                  <a:gd name="connsiteX2" fmla="*/ 1425205 w 3228008"/>
                  <a:gd name="connsiteY2" fmla="*/ 1160913 h 1617787"/>
                  <a:gd name="connsiteX3" fmla="*/ 1864378 w 3228008"/>
                  <a:gd name="connsiteY3" fmla="*/ 939567 h 1617787"/>
                  <a:gd name="connsiteX4" fmla="*/ 2271462 w 3228008"/>
                  <a:gd name="connsiteY4" fmla="*/ 876198 h 1617787"/>
                  <a:gd name="connsiteX5" fmla="*/ 2653192 w 3228008"/>
                  <a:gd name="connsiteY5" fmla="*/ 824663 h 1617787"/>
                  <a:gd name="connsiteX6" fmla="*/ 3228008 w 3228008"/>
                  <a:gd name="connsiteY6" fmla="*/ 778539 h 1617787"/>
                  <a:gd name="connsiteX7" fmla="*/ 3223187 w 3228008"/>
                  <a:gd name="connsiteY7" fmla="*/ 0 h 1617787"/>
                  <a:gd name="connsiteX8" fmla="*/ 2543145 w 3228008"/>
                  <a:gd name="connsiteY8" fmla="*/ 79811 h 1617787"/>
                  <a:gd name="connsiteX9" fmla="*/ 1974281 w 3228008"/>
                  <a:gd name="connsiteY9" fmla="*/ 182480 h 1617787"/>
                  <a:gd name="connsiteX10" fmla="*/ 1347684 w 3228008"/>
                  <a:gd name="connsiteY10" fmla="*/ 387817 h 1617787"/>
                  <a:gd name="connsiteX11" fmla="*/ 666573 w 3228008"/>
                  <a:gd name="connsiteY11" fmla="*/ 541822 h 1617787"/>
                  <a:gd name="connsiteX12" fmla="*/ 43 w 3228008"/>
                  <a:gd name="connsiteY12" fmla="*/ 717404 h 1617787"/>
                  <a:gd name="connsiteX13" fmla="*/ 43306 w 3228008"/>
                  <a:gd name="connsiteY13" fmla="*/ 1617787 h 1617787"/>
                  <a:gd name="connsiteX0" fmla="*/ 43306 w 3228008"/>
                  <a:gd name="connsiteY0" fmla="*/ 1617787 h 1617787"/>
                  <a:gd name="connsiteX1" fmla="*/ 958373 w 3228008"/>
                  <a:gd name="connsiteY1" fmla="*/ 1352547 h 1617787"/>
                  <a:gd name="connsiteX2" fmla="*/ 1425205 w 3228008"/>
                  <a:gd name="connsiteY2" fmla="*/ 1160913 h 1617787"/>
                  <a:gd name="connsiteX3" fmla="*/ 1864378 w 3228008"/>
                  <a:gd name="connsiteY3" fmla="*/ 939567 h 1617787"/>
                  <a:gd name="connsiteX4" fmla="*/ 2271462 w 3228008"/>
                  <a:gd name="connsiteY4" fmla="*/ 876198 h 1617787"/>
                  <a:gd name="connsiteX5" fmla="*/ 2653192 w 3228008"/>
                  <a:gd name="connsiteY5" fmla="*/ 824663 h 1617787"/>
                  <a:gd name="connsiteX6" fmla="*/ 3228008 w 3228008"/>
                  <a:gd name="connsiteY6" fmla="*/ 778539 h 1617787"/>
                  <a:gd name="connsiteX7" fmla="*/ 3223187 w 3228008"/>
                  <a:gd name="connsiteY7" fmla="*/ 0 h 1617787"/>
                  <a:gd name="connsiteX8" fmla="*/ 2543145 w 3228008"/>
                  <a:gd name="connsiteY8" fmla="*/ 79811 h 1617787"/>
                  <a:gd name="connsiteX9" fmla="*/ 1974281 w 3228008"/>
                  <a:gd name="connsiteY9" fmla="*/ 182480 h 1617787"/>
                  <a:gd name="connsiteX10" fmla="*/ 1347684 w 3228008"/>
                  <a:gd name="connsiteY10" fmla="*/ 387817 h 1617787"/>
                  <a:gd name="connsiteX11" fmla="*/ 666573 w 3228008"/>
                  <a:gd name="connsiteY11" fmla="*/ 541822 h 1617787"/>
                  <a:gd name="connsiteX12" fmla="*/ 43 w 3228008"/>
                  <a:gd name="connsiteY12" fmla="*/ 717404 h 1617787"/>
                  <a:gd name="connsiteX13" fmla="*/ 43306 w 3228008"/>
                  <a:gd name="connsiteY13" fmla="*/ 1617787 h 1617787"/>
                  <a:gd name="connsiteX0" fmla="*/ 43306 w 3228008"/>
                  <a:gd name="connsiteY0" fmla="*/ 1617787 h 1617787"/>
                  <a:gd name="connsiteX1" fmla="*/ 974345 w 3228008"/>
                  <a:gd name="connsiteY1" fmla="*/ 1352549 h 1617787"/>
                  <a:gd name="connsiteX2" fmla="*/ 1425205 w 3228008"/>
                  <a:gd name="connsiteY2" fmla="*/ 1160913 h 1617787"/>
                  <a:gd name="connsiteX3" fmla="*/ 1864378 w 3228008"/>
                  <a:gd name="connsiteY3" fmla="*/ 939567 h 1617787"/>
                  <a:gd name="connsiteX4" fmla="*/ 2271462 w 3228008"/>
                  <a:gd name="connsiteY4" fmla="*/ 876198 h 1617787"/>
                  <a:gd name="connsiteX5" fmla="*/ 2653192 w 3228008"/>
                  <a:gd name="connsiteY5" fmla="*/ 824663 h 1617787"/>
                  <a:gd name="connsiteX6" fmla="*/ 3228008 w 3228008"/>
                  <a:gd name="connsiteY6" fmla="*/ 778539 h 1617787"/>
                  <a:gd name="connsiteX7" fmla="*/ 3223187 w 3228008"/>
                  <a:gd name="connsiteY7" fmla="*/ 0 h 1617787"/>
                  <a:gd name="connsiteX8" fmla="*/ 2543145 w 3228008"/>
                  <a:gd name="connsiteY8" fmla="*/ 79811 h 1617787"/>
                  <a:gd name="connsiteX9" fmla="*/ 1974281 w 3228008"/>
                  <a:gd name="connsiteY9" fmla="*/ 182480 h 1617787"/>
                  <a:gd name="connsiteX10" fmla="*/ 1347684 w 3228008"/>
                  <a:gd name="connsiteY10" fmla="*/ 387817 h 1617787"/>
                  <a:gd name="connsiteX11" fmla="*/ 666573 w 3228008"/>
                  <a:gd name="connsiteY11" fmla="*/ 541822 h 1617787"/>
                  <a:gd name="connsiteX12" fmla="*/ 43 w 3228008"/>
                  <a:gd name="connsiteY12" fmla="*/ 717404 h 1617787"/>
                  <a:gd name="connsiteX13" fmla="*/ 43306 w 3228008"/>
                  <a:gd name="connsiteY13" fmla="*/ 1617787 h 1617787"/>
                  <a:gd name="connsiteX0" fmla="*/ -1 w 3264566"/>
                  <a:gd name="connsiteY0" fmla="*/ 1643356 h 1643356"/>
                  <a:gd name="connsiteX1" fmla="*/ 1010903 w 3264566"/>
                  <a:gd name="connsiteY1" fmla="*/ 1352549 h 1643356"/>
                  <a:gd name="connsiteX2" fmla="*/ 1461763 w 3264566"/>
                  <a:gd name="connsiteY2" fmla="*/ 1160913 h 1643356"/>
                  <a:gd name="connsiteX3" fmla="*/ 1900936 w 3264566"/>
                  <a:gd name="connsiteY3" fmla="*/ 939567 h 1643356"/>
                  <a:gd name="connsiteX4" fmla="*/ 2308020 w 3264566"/>
                  <a:gd name="connsiteY4" fmla="*/ 876198 h 1643356"/>
                  <a:gd name="connsiteX5" fmla="*/ 2689750 w 3264566"/>
                  <a:gd name="connsiteY5" fmla="*/ 824663 h 1643356"/>
                  <a:gd name="connsiteX6" fmla="*/ 3264566 w 3264566"/>
                  <a:gd name="connsiteY6" fmla="*/ 778539 h 1643356"/>
                  <a:gd name="connsiteX7" fmla="*/ 3259745 w 3264566"/>
                  <a:gd name="connsiteY7" fmla="*/ 0 h 1643356"/>
                  <a:gd name="connsiteX8" fmla="*/ 2579703 w 3264566"/>
                  <a:gd name="connsiteY8" fmla="*/ 79811 h 1643356"/>
                  <a:gd name="connsiteX9" fmla="*/ 2010839 w 3264566"/>
                  <a:gd name="connsiteY9" fmla="*/ 182480 h 1643356"/>
                  <a:gd name="connsiteX10" fmla="*/ 1384242 w 3264566"/>
                  <a:gd name="connsiteY10" fmla="*/ 387817 h 1643356"/>
                  <a:gd name="connsiteX11" fmla="*/ 703131 w 3264566"/>
                  <a:gd name="connsiteY11" fmla="*/ 541822 h 1643356"/>
                  <a:gd name="connsiteX12" fmla="*/ 36601 w 3264566"/>
                  <a:gd name="connsiteY12" fmla="*/ 717404 h 1643356"/>
                  <a:gd name="connsiteX13" fmla="*/ -1 w 3264566"/>
                  <a:gd name="connsiteY13" fmla="*/ 1643356 h 1643356"/>
                  <a:gd name="connsiteX0" fmla="*/ -1 w 3264566"/>
                  <a:gd name="connsiteY0" fmla="*/ 1643356 h 1643356"/>
                  <a:gd name="connsiteX1" fmla="*/ 1010903 w 3264566"/>
                  <a:gd name="connsiteY1" fmla="*/ 1352549 h 1643356"/>
                  <a:gd name="connsiteX2" fmla="*/ 1461763 w 3264566"/>
                  <a:gd name="connsiteY2" fmla="*/ 1160913 h 1643356"/>
                  <a:gd name="connsiteX3" fmla="*/ 1900936 w 3264566"/>
                  <a:gd name="connsiteY3" fmla="*/ 939567 h 1643356"/>
                  <a:gd name="connsiteX4" fmla="*/ 2308020 w 3264566"/>
                  <a:gd name="connsiteY4" fmla="*/ 876198 h 1643356"/>
                  <a:gd name="connsiteX5" fmla="*/ 2689750 w 3264566"/>
                  <a:gd name="connsiteY5" fmla="*/ 824663 h 1643356"/>
                  <a:gd name="connsiteX6" fmla="*/ 3264566 w 3264566"/>
                  <a:gd name="connsiteY6" fmla="*/ 778539 h 1643356"/>
                  <a:gd name="connsiteX7" fmla="*/ 3259745 w 3264566"/>
                  <a:gd name="connsiteY7" fmla="*/ 0 h 1643356"/>
                  <a:gd name="connsiteX8" fmla="*/ 2579703 w 3264566"/>
                  <a:gd name="connsiteY8" fmla="*/ 79811 h 1643356"/>
                  <a:gd name="connsiteX9" fmla="*/ 2010839 w 3264566"/>
                  <a:gd name="connsiteY9" fmla="*/ 182480 h 1643356"/>
                  <a:gd name="connsiteX10" fmla="*/ 1384242 w 3264566"/>
                  <a:gd name="connsiteY10" fmla="*/ 387817 h 1643356"/>
                  <a:gd name="connsiteX11" fmla="*/ 703131 w 3264566"/>
                  <a:gd name="connsiteY11" fmla="*/ 541822 h 1643356"/>
                  <a:gd name="connsiteX12" fmla="*/ 36601 w 3264566"/>
                  <a:gd name="connsiteY12" fmla="*/ 717404 h 1643356"/>
                  <a:gd name="connsiteX13" fmla="*/ -1 w 3264566"/>
                  <a:gd name="connsiteY13" fmla="*/ 1643356 h 1643356"/>
                  <a:gd name="connsiteX0" fmla="*/ 11391 w 3228039"/>
                  <a:gd name="connsiteY0" fmla="*/ 1634834 h 1634834"/>
                  <a:gd name="connsiteX1" fmla="*/ 974376 w 3228039"/>
                  <a:gd name="connsiteY1" fmla="*/ 1352549 h 1634834"/>
                  <a:gd name="connsiteX2" fmla="*/ 1425236 w 3228039"/>
                  <a:gd name="connsiteY2" fmla="*/ 1160913 h 1634834"/>
                  <a:gd name="connsiteX3" fmla="*/ 1864409 w 3228039"/>
                  <a:gd name="connsiteY3" fmla="*/ 939567 h 1634834"/>
                  <a:gd name="connsiteX4" fmla="*/ 2271493 w 3228039"/>
                  <a:gd name="connsiteY4" fmla="*/ 876198 h 1634834"/>
                  <a:gd name="connsiteX5" fmla="*/ 2653223 w 3228039"/>
                  <a:gd name="connsiteY5" fmla="*/ 824663 h 1634834"/>
                  <a:gd name="connsiteX6" fmla="*/ 3228039 w 3228039"/>
                  <a:gd name="connsiteY6" fmla="*/ 778539 h 1634834"/>
                  <a:gd name="connsiteX7" fmla="*/ 3223218 w 3228039"/>
                  <a:gd name="connsiteY7" fmla="*/ 0 h 1634834"/>
                  <a:gd name="connsiteX8" fmla="*/ 2543176 w 3228039"/>
                  <a:gd name="connsiteY8" fmla="*/ 79811 h 1634834"/>
                  <a:gd name="connsiteX9" fmla="*/ 1974312 w 3228039"/>
                  <a:gd name="connsiteY9" fmla="*/ 182480 h 1634834"/>
                  <a:gd name="connsiteX10" fmla="*/ 1347715 w 3228039"/>
                  <a:gd name="connsiteY10" fmla="*/ 387817 h 1634834"/>
                  <a:gd name="connsiteX11" fmla="*/ 666604 w 3228039"/>
                  <a:gd name="connsiteY11" fmla="*/ 541822 h 1634834"/>
                  <a:gd name="connsiteX12" fmla="*/ 74 w 3228039"/>
                  <a:gd name="connsiteY12" fmla="*/ 717404 h 1634834"/>
                  <a:gd name="connsiteX13" fmla="*/ 11391 w 3228039"/>
                  <a:gd name="connsiteY13" fmla="*/ 1634834 h 1634834"/>
                  <a:gd name="connsiteX0" fmla="*/ 11391 w 3228039"/>
                  <a:gd name="connsiteY0" fmla="*/ 1634834 h 1634834"/>
                  <a:gd name="connsiteX1" fmla="*/ 974376 w 3228039"/>
                  <a:gd name="connsiteY1" fmla="*/ 1352549 h 1634834"/>
                  <a:gd name="connsiteX2" fmla="*/ 1425236 w 3228039"/>
                  <a:gd name="connsiteY2" fmla="*/ 1160913 h 1634834"/>
                  <a:gd name="connsiteX3" fmla="*/ 1864409 w 3228039"/>
                  <a:gd name="connsiteY3" fmla="*/ 939567 h 1634834"/>
                  <a:gd name="connsiteX4" fmla="*/ 2271493 w 3228039"/>
                  <a:gd name="connsiteY4" fmla="*/ 876198 h 1634834"/>
                  <a:gd name="connsiteX5" fmla="*/ 2653223 w 3228039"/>
                  <a:gd name="connsiteY5" fmla="*/ 824663 h 1634834"/>
                  <a:gd name="connsiteX6" fmla="*/ 3228039 w 3228039"/>
                  <a:gd name="connsiteY6" fmla="*/ 778539 h 1634834"/>
                  <a:gd name="connsiteX7" fmla="*/ 3223218 w 3228039"/>
                  <a:gd name="connsiteY7" fmla="*/ 0 h 1634834"/>
                  <a:gd name="connsiteX8" fmla="*/ 2543176 w 3228039"/>
                  <a:gd name="connsiteY8" fmla="*/ 79811 h 1634834"/>
                  <a:gd name="connsiteX9" fmla="*/ 1974312 w 3228039"/>
                  <a:gd name="connsiteY9" fmla="*/ 182480 h 1634834"/>
                  <a:gd name="connsiteX10" fmla="*/ 1347715 w 3228039"/>
                  <a:gd name="connsiteY10" fmla="*/ 387817 h 1634834"/>
                  <a:gd name="connsiteX11" fmla="*/ 682576 w 3228039"/>
                  <a:gd name="connsiteY11" fmla="*/ 575911 h 1634834"/>
                  <a:gd name="connsiteX12" fmla="*/ 74 w 3228039"/>
                  <a:gd name="connsiteY12" fmla="*/ 717404 h 1634834"/>
                  <a:gd name="connsiteX13" fmla="*/ 11391 w 3228039"/>
                  <a:gd name="connsiteY13" fmla="*/ 1634834 h 1634834"/>
                  <a:gd name="connsiteX0" fmla="*/ 11391 w 3228039"/>
                  <a:gd name="connsiteY0" fmla="*/ 1634834 h 1634834"/>
                  <a:gd name="connsiteX1" fmla="*/ 974376 w 3228039"/>
                  <a:gd name="connsiteY1" fmla="*/ 1352549 h 1634834"/>
                  <a:gd name="connsiteX2" fmla="*/ 1425236 w 3228039"/>
                  <a:gd name="connsiteY2" fmla="*/ 1160913 h 1634834"/>
                  <a:gd name="connsiteX3" fmla="*/ 1864409 w 3228039"/>
                  <a:gd name="connsiteY3" fmla="*/ 939567 h 1634834"/>
                  <a:gd name="connsiteX4" fmla="*/ 2271493 w 3228039"/>
                  <a:gd name="connsiteY4" fmla="*/ 876198 h 1634834"/>
                  <a:gd name="connsiteX5" fmla="*/ 2653223 w 3228039"/>
                  <a:gd name="connsiteY5" fmla="*/ 824663 h 1634834"/>
                  <a:gd name="connsiteX6" fmla="*/ 3228039 w 3228039"/>
                  <a:gd name="connsiteY6" fmla="*/ 778539 h 1634834"/>
                  <a:gd name="connsiteX7" fmla="*/ 3223218 w 3228039"/>
                  <a:gd name="connsiteY7" fmla="*/ 0 h 1634834"/>
                  <a:gd name="connsiteX8" fmla="*/ 2543176 w 3228039"/>
                  <a:gd name="connsiteY8" fmla="*/ 79811 h 1634834"/>
                  <a:gd name="connsiteX9" fmla="*/ 1974312 w 3228039"/>
                  <a:gd name="connsiteY9" fmla="*/ 182480 h 1634834"/>
                  <a:gd name="connsiteX10" fmla="*/ 1347715 w 3228039"/>
                  <a:gd name="connsiteY10" fmla="*/ 387817 h 1634834"/>
                  <a:gd name="connsiteX11" fmla="*/ 982762 w 3228039"/>
                  <a:gd name="connsiteY11" fmla="*/ 432966 h 1634834"/>
                  <a:gd name="connsiteX12" fmla="*/ 682576 w 3228039"/>
                  <a:gd name="connsiteY12" fmla="*/ 575911 h 1634834"/>
                  <a:gd name="connsiteX13" fmla="*/ 74 w 3228039"/>
                  <a:gd name="connsiteY13" fmla="*/ 717404 h 1634834"/>
                  <a:gd name="connsiteX14" fmla="*/ 11391 w 3228039"/>
                  <a:gd name="connsiteY14" fmla="*/ 1634834 h 1634834"/>
                  <a:gd name="connsiteX0" fmla="*/ 11391 w 3228039"/>
                  <a:gd name="connsiteY0" fmla="*/ 1634834 h 1634834"/>
                  <a:gd name="connsiteX1" fmla="*/ 974376 w 3228039"/>
                  <a:gd name="connsiteY1" fmla="*/ 1352549 h 1634834"/>
                  <a:gd name="connsiteX2" fmla="*/ 1425236 w 3228039"/>
                  <a:gd name="connsiteY2" fmla="*/ 1160913 h 1634834"/>
                  <a:gd name="connsiteX3" fmla="*/ 1864409 w 3228039"/>
                  <a:gd name="connsiteY3" fmla="*/ 939567 h 1634834"/>
                  <a:gd name="connsiteX4" fmla="*/ 2271493 w 3228039"/>
                  <a:gd name="connsiteY4" fmla="*/ 876198 h 1634834"/>
                  <a:gd name="connsiteX5" fmla="*/ 2653223 w 3228039"/>
                  <a:gd name="connsiteY5" fmla="*/ 824663 h 1634834"/>
                  <a:gd name="connsiteX6" fmla="*/ 3228039 w 3228039"/>
                  <a:gd name="connsiteY6" fmla="*/ 778539 h 1634834"/>
                  <a:gd name="connsiteX7" fmla="*/ 3223218 w 3228039"/>
                  <a:gd name="connsiteY7" fmla="*/ 0 h 1634834"/>
                  <a:gd name="connsiteX8" fmla="*/ 2543176 w 3228039"/>
                  <a:gd name="connsiteY8" fmla="*/ 79811 h 1634834"/>
                  <a:gd name="connsiteX9" fmla="*/ 1974312 w 3228039"/>
                  <a:gd name="connsiteY9" fmla="*/ 182480 h 1634834"/>
                  <a:gd name="connsiteX10" fmla="*/ 1347715 w 3228039"/>
                  <a:gd name="connsiteY10" fmla="*/ 387817 h 1634834"/>
                  <a:gd name="connsiteX11" fmla="*/ 982762 w 3228039"/>
                  <a:gd name="connsiteY11" fmla="*/ 432966 h 1634834"/>
                  <a:gd name="connsiteX12" fmla="*/ 603378 w 3228039"/>
                  <a:gd name="connsiteY12" fmla="*/ 561826 h 1634834"/>
                  <a:gd name="connsiteX13" fmla="*/ 74 w 3228039"/>
                  <a:gd name="connsiteY13" fmla="*/ 717404 h 1634834"/>
                  <a:gd name="connsiteX14" fmla="*/ 11391 w 3228039"/>
                  <a:gd name="connsiteY14" fmla="*/ 1634834 h 1634834"/>
                  <a:gd name="connsiteX0" fmla="*/ 11391 w 3228039"/>
                  <a:gd name="connsiteY0" fmla="*/ 1634834 h 1634834"/>
                  <a:gd name="connsiteX1" fmla="*/ 974376 w 3228039"/>
                  <a:gd name="connsiteY1" fmla="*/ 1352549 h 1634834"/>
                  <a:gd name="connsiteX2" fmla="*/ 1425236 w 3228039"/>
                  <a:gd name="connsiteY2" fmla="*/ 1160913 h 1634834"/>
                  <a:gd name="connsiteX3" fmla="*/ 1864409 w 3228039"/>
                  <a:gd name="connsiteY3" fmla="*/ 939567 h 1634834"/>
                  <a:gd name="connsiteX4" fmla="*/ 2271493 w 3228039"/>
                  <a:gd name="connsiteY4" fmla="*/ 876198 h 1634834"/>
                  <a:gd name="connsiteX5" fmla="*/ 2653223 w 3228039"/>
                  <a:gd name="connsiteY5" fmla="*/ 824663 h 1634834"/>
                  <a:gd name="connsiteX6" fmla="*/ 3228039 w 3228039"/>
                  <a:gd name="connsiteY6" fmla="*/ 778539 h 1634834"/>
                  <a:gd name="connsiteX7" fmla="*/ 3223218 w 3228039"/>
                  <a:gd name="connsiteY7" fmla="*/ 0 h 1634834"/>
                  <a:gd name="connsiteX8" fmla="*/ 2543176 w 3228039"/>
                  <a:gd name="connsiteY8" fmla="*/ 79811 h 1634834"/>
                  <a:gd name="connsiteX9" fmla="*/ 1974312 w 3228039"/>
                  <a:gd name="connsiteY9" fmla="*/ 182480 h 1634834"/>
                  <a:gd name="connsiteX10" fmla="*/ 1347715 w 3228039"/>
                  <a:gd name="connsiteY10" fmla="*/ 387817 h 1634834"/>
                  <a:gd name="connsiteX11" fmla="*/ 982762 w 3228039"/>
                  <a:gd name="connsiteY11" fmla="*/ 432966 h 1634834"/>
                  <a:gd name="connsiteX12" fmla="*/ 603378 w 3228039"/>
                  <a:gd name="connsiteY12" fmla="*/ 561826 h 1634834"/>
                  <a:gd name="connsiteX13" fmla="*/ 75 w 3228039"/>
                  <a:gd name="connsiteY13" fmla="*/ 661063 h 1634834"/>
                  <a:gd name="connsiteX14" fmla="*/ 11391 w 3228039"/>
                  <a:gd name="connsiteY14" fmla="*/ 1634834 h 1634834"/>
                  <a:gd name="connsiteX0" fmla="*/ 0 w 3243047"/>
                  <a:gd name="connsiteY0" fmla="*/ 1592578 h 1592578"/>
                  <a:gd name="connsiteX1" fmla="*/ 989384 w 3243047"/>
                  <a:gd name="connsiteY1" fmla="*/ 1352549 h 1592578"/>
                  <a:gd name="connsiteX2" fmla="*/ 1440244 w 3243047"/>
                  <a:gd name="connsiteY2" fmla="*/ 1160913 h 1592578"/>
                  <a:gd name="connsiteX3" fmla="*/ 1879417 w 3243047"/>
                  <a:gd name="connsiteY3" fmla="*/ 939567 h 1592578"/>
                  <a:gd name="connsiteX4" fmla="*/ 2286501 w 3243047"/>
                  <a:gd name="connsiteY4" fmla="*/ 876198 h 1592578"/>
                  <a:gd name="connsiteX5" fmla="*/ 2668231 w 3243047"/>
                  <a:gd name="connsiteY5" fmla="*/ 824663 h 1592578"/>
                  <a:gd name="connsiteX6" fmla="*/ 3243047 w 3243047"/>
                  <a:gd name="connsiteY6" fmla="*/ 778539 h 1592578"/>
                  <a:gd name="connsiteX7" fmla="*/ 3238226 w 3243047"/>
                  <a:gd name="connsiteY7" fmla="*/ 0 h 1592578"/>
                  <a:gd name="connsiteX8" fmla="*/ 2558184 w 3243047"/>
                  <a:gd name="connsiteY8" fmla="*/ 79811 h 1592578"/>
                  <a:gd name="connsiteX9" fmla="*/ 1989320 w 3243047"/>
                  <a:gd name="connsiteY9" fmla="*/ 182480 h 1592578"/>
                  <a:gd name="connsiteX10" fmla="*/ 1362723 w 3243047"/>
                  <a:gd name="connsiteY10" fmla="*/ 387817 h 1592578"/>
                  <a:gd name="connsiteX11" fmla="*/ 997770 w 3243047"/>
                  <a:gd name="connsiteY11" fmla="*/ 432966 h 1592578"/>
                  <a:gd name="connsiteX12" fmla="*/ 618386 w 3243047"/>
                  <a:gd name="connsiteY12" fmla="*/ 561826 h 1592578"/>
                  <a:gd name="connsiteX13" fmla="*/ 15083 w 3243047"/>
                  <a:gd name="connsiteY13" fmla="*/ 661063 h 1592578"/>
                  <a:gd name="connsiteX14" fmla="*/ 0 w 3243047"/>
                  <a:gd name="connsiteY14" fmla="*/ 1592578 h 1592578"/>
                  <a:gd name="connsiteX0" fmla="*/ 0 w 3238226"/>
                  <a:gd name="connsiteY0" fmla="*/ 1592578 h 1592578"/>
                  <a:gd name="connsiteX1" fmla="*/ 989384 w 3238226"/>
                  <a:gd name="connsiteY1" fmla="*/ 1352549 h 1592578"/>
                  <a:gd name="connsiteX2" fmla="*/ 1440244 w 3238226"/>
                  <a:gd name="connsiteY2" fmla="*/ 1160913 h 1592578"/>
                  <a:gd name="connsiteX3" fmla="*/ 1879417 w 3238226"/>
                  <a:gd name="connsiteY3" fmla="*/ 939567 h 1592578"/>
                  <a:gd name="connsiteX4" fmla="*/ 2286501 w 3238226"/>
                  <a:gd name="connsiteY4" fmla="*/ 876198 h 1592578"/>
                  <a:gd name="connsiteX5" fmla="*/ 2668231 w 3238226"/>
                  <a:gd name="connsiteY5" fmla="*/ 824663 h 1592578"/>
                  <a:gd name="connsiteX6" fmla="*/ 3203448 w 3238226"/>
                  <a:gd name="connsiteY6" fmla="*/ 778539 h 1592578"/>
                  <a:gd name="connsiteX7" fmla="*/ 3238226 w 3238226"/>
                  <a:gd name="connsiteY7" fmla="*/ 0 h 1592578"/>
                  <a:gd name="connsiteX8" fmla="*/ 2558184 w 3238226"/>
                  <a:gd name="connsiteY8" fmla="*/ 79811 h 1592578"/>
                  <a:gd name="connsiteX9" fmla="*/ 1989320 w 3238226"/>
                  <a:gd name="connsiteY9" fmla="*/ 182480 h 1592578"/>
                  <a:gd name="connsiteX10" fmla="*/ 1362723 w 3238226"/>
                  <a:gd name="connsiteY10" fmla="*/ 387817 h 1592578"/>
                  <a:gd name="connsiteX11" fmla="*/ 997770 w 3238226"/>
                  <a:gd name="connsiteY11" fmla="*/ 432966 h 1592578"/>
                  <a:gd name="connsiteX12" fmla="*/ 618386 w 3238226"/>
                  <a:gd name="connsiteY12" fmla="*/ 561826 h 1592578"/>
                  <a:gd name="connsiteX13" fmla="*/ 15083 w 3238226"/>
                  <a:gd name="connsiteY13" fmla="*/ 661063 h 1592578"/>
                  <a:gd name="connsiteX14" fmla="*/ 0 w 3238226"/>
                  <a:gd name="connsiteY14" fmla="*/ 1592578 h 1592578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7 w 3203447"/>
                  <a:gd name="connsiteY3" fmla="*/ 929000 h 1582011"/>
                  <a:gd name="connsiteX4" fmla="*/ 2286501 w 3203447"/>
                  <a:gd name="connsiteY4" fmla="*/ 865631 h 1582011"/>
                  <a:gd name="connsiteX5" fmla="*/ 2668231 w 3203447"/>
                  <a:gd name="connsiteY5" fmla="*/ 814096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618386 w 3203447"/>
                  <a:gd name="connsiteY12" fmla="*/ 551259 h 1582011"/>
                  <a:gd name="connsiteX13" fmla="*/ 15083 w 3203447"/>
                  <a:gd name="connsiteY13" fmla="*/ 650496 h 1582011"/>
                  <a:gd name="connsiteX14" fmla="*/ 0 w 3203447"/>
                  <a:gd name="connsiteY14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7 w 3203447"/>
                  <a:gd name="connsiteY3" fmla="*/ 929000 h 1582011"/>
                  <a:gd name="connsiteX4" fmla="*/ 22865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618386 w 3203447"/>
                  <a:gd name="connsiteY12" fmla="*/ 551259 h 1582011"/>
                  <a:gd name="connsiteX13" fmla="*/ 15083 w 3203447"/>
                  <a:gd name="connsiteY13" fmla="*/ 650496 h 1582011"/>
                  <a:gd name="connsiteX14" fmla="*/ 0 w 3203447"/>
                  <a:gd name="connsiteY14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7 w 3203447"/>
                  <a:gd name="connsiteY3" fmla="*/ 929000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618386 w 3203447"/>
                  <a:gd name="connsiteY12" fmla="*/ 551259 h 1582011"/>
                  <a:gd name="connsiteX13" fmla="*/ 15083 w 3203447"/>
                  <a:gd name="connsiteY13" fmla="*/ 650496 h 1582011"/>
                  <a:gd name="connsiteX14" fmla="*/ 0 w 3203447"/>
                  <a:gd name="connsiteY14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618386 w 3203447"/>
                  <a:gd name="connsiteY12" fmla="*/ 551259 h 1582011"/>
                  <a:gd name="connsiteX13" fmla="*/ 15083 w 3203447"/>
                  <a:gd name="connsiteY13" fmla="*/ 650496 h 1582011"/>
                  <a:gd name="connsiteX14" fmla="*/ 0 w 3203447"/>
                  <a:gd name="connsiteY14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773376 w 3203447"/>
                  <a:gd name="connsiteY12" fmla="*/ 478740 h 1582011"/>
                  <a:gd name="connsiteX13" fmla="*/ 618386 w 3203447"/>
                  <a:gd name="connsiteY13" fmla="*/ 551259 h 1582011"/>
                  <a:gd name="connsiteX14" fmla="*/ 15083 w 3203447"/>
                  <a:gd name="connsiteY14" fmla="*/ 650496 h 1582011"/>
                  <a:gd name="connsiteX15" fmla="*/ 0 w 3203447"/>
                  <a:gd name="connsiteY15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773376 w 3203447"/>
                  <a:gd name="connsiteY12" fmla="*/ 478740 h 1582011"/>
                  <a:gd name="connsiteX13" fmla="*/ 499588 w 3203447"/>
                  <a:gd name="connsiteY13" fmla="*/ 540696 h 1582011"/>
                  <a:gd name="connsiteX14" fmla="*/ 15083 w 3203447"/>
                  <a:gd name="connsiteY14" fmla="*/ 650496 h 1582011"/>
                  <a:gd name="connsiteX15" fmla="*/ 0 w 3203447"/>
                  <a:gd name="connsiteY15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773376 w 3203447"/>
                  <a:gd name="connsiteY12" fmla="*/ 478740 h 1582011"/>
                  <a:gd name="connsiteX13" fmla="*/ 499585 w 3203447"/>
                  <a:gd name="connsiteY13" fmla="*/ 616024 h 1582011"/>
                  <a:gd name="connsiteX14" fmla="*/ 15083 w 3203447"/>
                  <a:gd name="connsiteY14" fmla="*/ 650496 h 1582011"/>
                  <a:gd name="connsiteX15" fmla="*/ 0 w 3203447"/>
                  <a:gd name="connsiteY15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997770 w 3203447"/>
                  <a:gd name="connsiteY11" fmla="*/ 422399 h 1582011"/>
                  <a:gd name="connsiteX12" fmla="*/ 862868 w 3203447"/>
                  <a:gd name="connsiteY12" fmla="*/ 521785 h 1582011"/>
                  <a:gd name="connsiteX13" fmla="*/ 499585 w 3203447"/>
                  <a:gd name="connsiteY13" fmla="*/ 616024 h 1582011"/>
                  <a:gd name="connsiteX14" fmla="*/ 15083 w 3203447"/>
                  <a:gd name="connsiteY14" fmla="*/ 650496 h 1582011"/>
                  <a:gd name="connsiteX15" fmla="*/ 0 w 3203447"/>
                  <a:gd name="connsiteY15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1060413 w 3203447"/>
                  <a:gd name="connsiteY11" fmla="*/ 433167 h 1582011"/>
                  <a:gd name="connsiteX12" fmla="*/ 862868 w 3203447"/>
                  <a:gd name="connsiteY12" fmla="*/ 521785 h 1582011"/>
                  <a:gd name="connsiteX13" fmla="*/ 499585 w 3203447"/>
                  <a:gd name="connsiteY13" fmla="*/ 616024 h 1582011"/>
                  <a:gd name="connsiteX14" fmla="*/ 15083 w 3203447"/>
                  <a:gd name="connsiteY14" fmla="*/ 650496 h 1582011"/>
                  <a:gd name="connsiteX15" fmla="*/ 0 w 3203447"/>
                  <a:gd name="connsiteY15" fmla="*/ 1582011 h 1582011"/>
                  <a:gd name="connsiteX0" fmla="*/ 0 w 3203447"/>
                  <a:gd name="connsiteY0" fmla="*/ 1582011 h 1582011"/>
                  <a:gd name="connsiteX1" fmla="*/ 989384 w 3203447"/>
                  <a:gd name="connsiteY1" fmla="*/ 1341982 h 1582011"/>
                  <a:gd name="connsiteX2" fmla="*/ 1440244 w 3203447"/>
                  <a:gd name="connsiteY2" fmla="*/ 1150346 h 1582011"/>
                  <a:gd name="connsiteX3" fmla="*/ 1879418 w 3203447"/>
                  <a:gd name="connsiteY3" fmla="*/ 960692 h 1582011"/>
                  <a:gd name="connsiteX4" fmla="*/ 2306301 w 3203447"/>
                  <a:gd name="connsiteY4" fmla="*/ 865631 h 1582011"/>
                  <a:gd name="connsiteX5" fmla="*/ 2668230 w 3203447"/>
                  <a:gd name="connsiteY5" fmla="*/ 835224 h 1582011"/>
                  <a:gd name="connsiteX6" fmla="*/ 3203448 w 3203447"/>
                  <a:gd name="connsiteY6" fmla="*/ 767972 h 1582011"/>
                  <a:gd name="connsiteX7" fmla="*/ 3159026 w 3203447"/>
                  <a:gd name="connsiteY7" fmla="*/ 0 h 1582011"/>
                  <a:gd name="connsiteX8" fmla="*/ 2558184 w 3203447"/>
                  <a:gd name="connsiteY8" fmla="*/ 69244 h 1582011"/>
                  <a:gd name="connsiteX9" fmla="*/ 1989320 w 3203447"/>
                  <a:gd name="connsiteY9" fmla="*/ 171913 h 1582011"/>
                  <a:gd name="connsiteX10" fmla="*/ 1362723 w 3203447"/>
                  <a:gd name="connsiteY10" fmla="*/ 377250 h 1582011"/>
                  <a:gd name="connsiteX11" fmla="*/ 1060413 w 3203447"/>
                  <a:gd name="connsiteY11" fmla="*/ 433167 h 1582011"/>
                  <a:gd name="connsiteX12" fmla="*/ 862868 w 3203447"/>
                  <a:gd name="connsiteY12" fmla="*/ 521785 h 1582011"/>
                  <a:gd name="connsiteX13" fmla="*/ 499585 w 3203447"/>
                  <a:gd name="connsiteY13" fmla="*/ 616024 h 1582011"/>
                  <a:gd name="connsiteX14" fmla="*/ 15081 w 3203447"/>
                  <a:gd name="connsiteY14" fmla="*/ 704302 h 1582011"/>
                  <a:gd name="connsiteX15" fmla="*/ 0 w 3203447"/>
                  <a:gd name="connsiteY15" fmla="*/ 1582011 h 1582011"/>
                  <a:gd name="connsiteX0" fmla="*/ 2 w 3203451"/>
                  <a:gd name="connsiteY0" fmla="*/ 1641199 h 1641198"/>
                  <a:gd name="connsiteX1" fmla="*/ 989388 w 3203451"/>
                  <a:gd name="connsiteY1" fmla="*/ 1341982 h 1641198"/>
                  <a:gd name="connsiteX2" fmla="*/ 1440248 w 3203451"/>
                  <a:gd name="connsiteY2" fmla="*/ 1150346 h 1641198"/>
                  <a:gd name="connsiteX3" fmla="*/ 1879422 w 3203451"/>
                  <a:gd name="connsiteY3" fmla="*/ 960692 h 1641198"/>
                  <a:gd name="connsiteX4" fmla="*/ 2306305 w 3203451"/>
                  <a:gd name="connsiteY4" fmla="*/ 865631 h 1641198"/>
                  <a:gd name="connsiteX5" fmla="*/ 2668234 w 3203451"/>
                  <a:gd name="connsiteY5" fmla="*/ 835224 h 1641198"/>
                  <a:gd name="connsiteX6" fmla="*/ 3203452 w 3203451"/>
                  <a:gd name="connsiteY6" fmla="*/ 767972 h 1641198"/>
                  <a:gd name="connsiteX7" fmla="*/ 3159030 w 3203451"/>
                  <a:gd name="connsiteY7" fmla="*/ 0 h 1641198"/>
                  <a:gd name="connsiteX8" fmla="*/ 2558188 w 3203451"/>
                  <a:gd name="connsiteY8" fmla="*/ 69244 h 1641198"/>
                  <a:gd name="connsiteX9" fmla="*/ 1989324 w 3203451"/>
                  <a:gd name="connsiteY9" fmla="*/ 171913 h 1641198"/>
                  <a:gd name="connsiteX10" fmla="*/ 1362727 w 3203451"/>
                  <a:gd name="connsiteY10" fmla="*/ 377250 h 1641198"/>
                  <a:gd name="connsiteX11" fmla="*/ 1060417 w 3203451"/>
                  <a:gd name="connsiteY11" fmla="*/ 433167 h 1641198"/>
                  <a:gd name="connsiteX12" fmla="*/ 862872 w 3203451"/>
                  <a:gd name="connsiteY12" fmla="*/ 521785 h 1641198"/>
                  <a:gd name="connsiteX13" fmla="*/ 499589 w 3203451"/>
                  <a:gd name="connsiteY13" fmla="*/ 616024 h 1641198"/>
                  <a:gd name="connsiteX14" fmla="*/ 15085 w 3203451"/>
                  <a:gd name="connsiteY14" fmla="*/ 704302 h 1641198"/>
                  <a:gd name="connsiteX15" fmla="*/ 2 w 3203451"/>
                  <a:gd name="connsiteY15" fmla="*/ 1641199 h 1641198"/>
                  <a:gd name="connsiteX0" fmla="*/ -2 w 3203447"/>
                  <a:gd name="connsiteY0" fmla="*/ 1641199 h 1641198"/>
                  <a:gd name="connsiteX1" fmla="*/ 971487 w 3203447"/>
                  <a:gd name="connsiteY1" fmla="*/ 1379644 h 1641198"/>
                  <a:gd name="connsiteX2" fmla="*/ 1440244 w 3203447"/>
                  <a:gd name="connsiteY2" fmla="*/ 1150346 h 1641198"/>
                  <a:gd name="connsiteX3" fmla="*/ 1879418 w 3203447"/>
                  <a:gd name="connsiteY3" fmla="*/ 960692 h 1641198"/>
                  <a:gd name="connsiteX4" fmla="*/ 2306301 w 3203447"/>
                  <a:gd name="connsiteY4" fmla="*/ 865631 h 1641198"/>
                  <a:gd name="connsiteX5" fmla="*/ 2668230 w 3203447"/>
                  <a:gd name="connsiteY5" fmla="*/ 835224 h 1641198"/>
                  <a:gd name="connsiteX6" fmla="*/ 3203448 w 3203447"/>
                  <a:gd name="connsiteY6" fmla="*/ 767972 h 1641198"/>
                  <a:gd name="connsiteX7" fmla="*/ 3159026 w 3203447"/>
                  <a:gd name="connsiteY7" fmla="*/ 0 h 1641198"/>
                  <a:gd name="connsiteX8" fmla="*/ 2558184 w 3203447"/>
                  <a:gd name="connsiteY8" fmla="*/ 69244 h 1641198"/>
                  <a:gd name="connsiteX9" fmla="*/ 1989320 w 3203447"/>
                  <a:gd name="connsiteY9" fmla="*/ 171913 h 1641198"/>
                  <a:gd name="connsiteX10" fmla="*/ 1362723 w 3203447"/>
                  <a:gd name="connsiteY10" fmla="*/ 377250 h 1641198"/>
                  <a:gd name="connsiteX11" fmla="*/ 1060413 w 3203447"/>
                  <a:gd name="connsiteY11" fmla="*/ 433167 h 1641198"/>
                  <a:gd name="connsiteX12" fmla="*/ 862868 w 3203447"/>
                  <a:gd name="connsiteY12" fmla="*/ 521785 h 1641198"/>
                  <a:gd name="connsiteX13" fmla="*/ 499585 w 3203447"/>
                  <a:gd name="connsiteY13" fmla="*/ 616024 h 1641198"/>
                  <a:gd name="connsiteX14" fmla="*/ 15081 w 3203447"/>
                  <a:gd name="connsiteY14" fmla="*/ 704302 h 1641198"/>
                  <a:gd name="connsiteX15" fmla="*/ -2 w 3203447"/>
                  <a:gd name="connsiteY15" fmla="*/ 1641199 h 1641198"/>
                  <a:gd name="connsiteX0" fmla="*/ 2 w 3203451"/>
                  <a:gd name="connsiteY0" fmla="*/ 1700377 h 1700376"/>
                  <a:gd name="connsiteX1" fmla="*/ 971491 w 3203451"/>
                  <a:gd name="connsiteY1" fmla="*/ 1438822 h 1700376"/>
                  <a:gd name="connsiteX2" fmla="*/ 1440248 w 3203451"/>
                  <a:gd name="connsiteY2" fmla="*/ 1209524 h 1700376"/>
                  <a:gd name="connsiteX3" fmla="*/ 1879422 w 3203451"/>
                  <a:gd name="connsiteY3" fmla="*/ 1019870 h 1700376"/>
                  <a:gd name="connsiteX4" fmla="*/ 2306305 w 3203451"/>
                  <a:gd name="connsiteY4" fmla="*/ 924809 h 1700376"/>
                  <a:gd name="connsiteX5" fmla="*/ 2668234 w 3203451"/>
                  <a:gd name="connsiteY5" fmla="*/ 894402 h 1700376"/>
                  <a:gd name="connsiteX6" fmla="*/ 3203452 w 3203451"/>
                  <a:gd name="connsiteY6" fmla="*/ 827150 h 1700376"/>
                  <a:gd name="connsiteX7" fmla="*/ 3141130 w 3203451"/>
                  <a:gd name="connsiteY7" fmla="*/ 1 h 1700376"/>
                  <a:gd name="connsiteX8" fmla="*/ 2558188 w 3203451"/>
                  <a:gd name="connsiteY8" fmla="*/ 128422 h 1700376"/>
                  <a:gd name="connsiteX9" fmla="*/ 1989324 w 3203451"/>
                  <a:gd name="connsiteY9" fmla="*/ 231091 h 1700376"/>
                  <a:gd name="connsiteX10" fmla="*/ 1362727 w 3203451"/>
                  <a:gd name="connsiteY10" fmla="*/ 436428 h 1700376"/>
                  <a:gd name="connsiteX11" fmla="*/ 1060417 w 3203451"/>
                  <a:gd name="connsiteY11" fmla="*/ 492345 h 1700376"/>
                  <a:gd name="connsiteX12" fmla="*/ 862872 w 3203451"/>
                  <a:gd name="connsiteY12" fmla="*/ 580963 h 1700376"/>
                  <a:gd name="connsiteX13" fmla="*/ 499589 w 3203451"/>
                  <a:gd name="connsiteY13" fmla="*/ 675202 h 1700376"/>
                  <a:gd name="connsiteX14" fmla="*/ 15085 w 3203451"/>
                  <a:gd name="connsiteY14" fmla="*/ 763480 h 1700376"/>
                  <a:gd name="connsiteX15" fmla="*/ 2 w 3203451"/>
                  <a:gd name="connsiteY15" fmla="*/ 1700377 h 1700376"/>
                  <a:gd name="connsiteX0" fmla="*/ -2 w 3203447"/>
                  <a:gd name="connsiteY0" fmla="*/ 1700377 h 1700376"/>
                  <a:gd name="connsiteX1" fmla="*/ 971487 w 3203447"/>
                  <a:gd name="connsiteY1" fmla="*/ 1438822 h 1700376"/>
                  <a:gd name="connsiteX2" fmla="*/ 1440244 w 3203447"/>
                  <a:gd name="connsiteY2" fmla="*/ 1209524 h 1700376"/>
                  <a:gd name="connsiteX3" fmla="*/ 1879418 w 3203447"/>
                  <a:gd name="connsiteY3" fmla="*/ 1019870 h 1700376"/>
                  <a:gd name="connsiteX4" fmla="*/ 2306301 w 3203447"/>
                  <a:gd name="connsiteY4" fmla="*/ 924809 h 1700376"/>
                  <a:gd name="connsiteX5" fmla="*/ 2668230 w 3203447"/>
                  <a:gd name="connsiteY5" fmla="*/ 894402 h 1700376"/>
                  <a:gd name="connsiteX6" fmla="*/ 3203448 w 3203447"/>
                  <a:gd name="connsiteY6" fmla="*/ 827150 h 1700376"/>
                  <a:gd name="connsiteX7" fmla="*/ 3141126 w 3203447"/>
                  <a:gd name="connsiteY7" fmla="*/ 1 h 1700376"/>
                  <a:gd name="connsiteX8" fmla="*/ 2558184 w 3203447"/>
                  <a:gd name="connsiteY8" fmla="*/ 128422 h 1700376"/>
                  <a:gd name="connsiteX9" fmla="*/ 1989320 w 3203447"/>
                  <a:gd name="connsiteY9" fmla="*/ 231091 h 1700376"/>
                  <a:gd name="connsiteX10" fmla="*/ 1362723 w 3203447"/>
                  <a:gd name="connsiteY10" fmla="*/ 436428 h 1700376"/>
                  <a:gd name="connsiteX11" fmla="*/ 1060413 w 3203447"/>
                  <a:gd name="connsiteY11" fmla="*/ 492345 h 1700376"/>
                  <a:gd name="connsiteX12" fmla="*/ 862868 w 3203447"/>
                  <a:gd name="connsiteY12" fmla="*/ 580963 h 1700376"/>
                  <a:gd name="connsiteX13" fmla="*/ 499585 w 3203447"/>
                  <a:gd name="connsiteY13" fmla="*/ 675202 h 1700376"/>
                  <a:gd name="connsiteX14" fmla="*/ 15081 w 3203447"/>
                  <a:gd name="connsiteY14" fmla="*/ 763480 h 1700376"/>
                  <a:gd name="connsiteX15" fmla="*/ -2 w 3203447"/>
                  <a:gd name="connsiteY15" fmla="*/ 1700377 h 1700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03447" h="1700376">
                    <a:moveTo>
                      <a:pt x="-2" y="1700377"/>
                    </a:moveTo>
                    <a:cubicBezTo>
                      <a:pt x="564361" y="1556255"/>
                      <a:pt x="731446" y="1520631"/>
                      <a:pt x="971487" y="1438822"/>
                    </a:cubicBezTo>
                    <a:cubicBezTo>
                      <a:pt x="1211528" y="1357013"/>
                      <a:pt x="1288922" y="1279349"/>
                      <a:pt x="1440244" y="1209524"/>
                    </a:cubicBezTo>
                    <a:cubicBezTo>
                      <a:pt x="1591566" y="1139699"/>
                      <a:pt x="1735075" y="1067322"/>
                      <a:pt x="1879418" y="1019870"/>
                    </a:cubicBezTo>
                    <a:cubicBezTo>
                      <a:pt x="2023761" y="972418"/>
                      <a:pt x="2174832" y="945720"/>
                      <a:pt x="2306301" y="924809"/>
                    </a:cubicBezTo>
                    <a:cubicBezTo>
                      <a:pt x="2437770" y="903898"/>
                      <a:pt x="2518706" y="910678"/>
                      <a:pt x="2668230" y="894402"/>
                    </a:cubicBezTo>
                    <a:cubicBezTo>
                      <a:pt x="2817754" y="878126"/>
                      <a:pt x="2896156" y="835176"/>
                      <a:pt x="3203448" y="827150"/>
                    </a:cubicBezTo>
                    <a:cubicBezTo>
                      <a:pt x="3186861" y="602639"/>
                      <a:pt x="3127791" y="211456"/>
                      <a:pt x="3141126" y="1"/>
                    </a:cubicBezTo>
                    <a:cubicBezTo>
                      <a:pt x="2769946" y="56183"/>
                      <a:pt x="2750152" y="89907"/>
                      <a:pt x="2558184" y="128422"/>
                    </a:cubicBezTo>
                    <a:cubicBezTo>
                      <a:pt x="2366216" y="166937"/>
                      <a:pt x="2177915" y="196801"/>
                      <a:pt x="1989320" y="231091"/>
                    </a:cubicBezTo>
                    <a:lnTo>
                      <a:pt x="1362723" y="436428"/>
                    </a:lnTo>
                    <a:cubicBezTo>
                      <a:pt x="1267472" y="465563"/>
                      <a:pt x="1155664" y="463210"/>
                      <a:pt x="1060413" y="492345"/>
                    </a:cubicBezTo>
                    <a:cubicBezTo>
                      <a:pt x="965489" y="511021"/>
                      <a:pt x="956339" y="550487"/>
                      <a:pt x="862868" y="580963"/>
                    </a:cubicBezTo>
                    <a:cubicBezTo>
                      <a:pt x="769397" y="611439"/>
                      <a:pt x="629267" y="648337"/>
                      <a:pt x="499585" y="675202"/>
                    </a:cubicBezTo>
                    <a:cubicBezTo>
                      <a:pt x="288289" y="750019"/>
                      <a:pt x="294659" y="713408"/>
                      <a:pt x="15081" y="763480"/>
                    </a:cubicBezTo>
                    <a:cubicBezTo>
                      <a:pt x="13083" y="928797"/>
                      <a:pt x="26145" y="1537577"/>
                      <a:pt x="-2" y="1700377"/>
                    </a:cubicBezTo>
                    <a:close/>
                  </a:path>
                </a:pathLst>
              </a:custGeom>
              <a:noFill/>
              <a:ln w="12700" cap="flat" cmpd="sng" algn="ctr">
                <a:solidFill>
                  <a:srgbClr val="33CCCC"/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38665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" name="Isosceles Triangle 2">
              <a:extLst>
                <a:ext uri="{FF2B5EF4-FFF2-40B4-BE49-F238E27FC236}">
                  <a16:creationId xmlns:a16="http://schemas.microsoft.com/office/drawing/2014/main" id="{2A23CA42-F7A0-4551-9874-07866D717AE3}"/>
                </a:ext>
              </a:extLst>
            </p:cNvPr>
            <p:cNvSpPr>
              <a:spLocks noChangeAspect="1"/>
            </p:cNvSpPr>
            <p:nvPr/>
          </p:nvSpPr>
          <p:spPr>
            <a:xfrm rot="3855269">
              <a:off x="3443361" y="3247380"/>
              <a:ext cx="95272" cy="113890"/>
            </a:xfrm>
            <a:prstGeom prst="triangl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BA0FB1BD-3BAE-4F4A-B404-22E330CB4D9A}"/>
                </a:ext>
              </a:extLst>
            </p:cNvPr>
            <p:cNvSpPr>
              <a:spLocks noChangeAspect="1"/>
            </p:cNvSpPr>
            <p:nvPr/>
          </p:nvSpPr>
          <p:spPr>
            <a:xfrm rot="13934611">
              <a:off x="3934605" y="3102827"/>
              <a:ext cx="95273" cy="113886"/>
            </a:xfrm>
            <a:prstGeom prst="triangl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5716EE4C-9E70-4E8F-9735-BB949F3C6054}"/>
                </a:ext>
              </a:extLst>
            </p:cNvPr>
            <p:cNvSpPr>
              <a:spLocks noChangeAspect="1"/>
            </p:cNvSpPr>
            <p:nvPr/>
          </p:nvSpPr>
          <p:spPr>
            <a:xfrm rot="15048002">
              <a:off x="4161182" y="3455003"/>
              <a:ext cx="95273" cy="113888"/>
            </a:xfrm>
            <a:prstGeom prst="triangl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BB73508F-7EC9-4F14-AE01-D09D580CA8F3}"/>
                </a:ext>
              </a:extLst>
            </p:cNvPr>
            <p:cNvSpPr>
              <a:spLocks noChangeAspect="1"/>
            </p:cNvSpPr>
            <p:nvPr/>
          </p:nvSpPr>
          <p:spPr>
            <a:xfrm rot="3469757">
              <a:off x="3524211" y="3400381"/>
              <a:ext cx="95272" cy="113890"/>
            </a:xfrm>
            <a:prstGeom prst="triangl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5554170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3677</TotalTime>
  <Words>9</Words>
  <Application>Microsoft Office PowerPoint</Application>
  <PresentationFormat>Letter Paper (8.5x11 in)</PresentationFormat>
  <Paragraphs>4</Paragraphs>
  <Slides>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Keck Medical Center of USC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Channelrhodopsin Excitation Contracts Brain Pericytes and Reduces Blood Flow</dc:title>
  <dc:creator>Nelson, Amy</dc:creator>
  <cp:lastModifiedBy>Amy Nelson</cp:lastModifiedBy>
  <cp:revision>177</cp:revision>
  <cp:lastPrinted>2019-10-17T18:14:47Z</cp:lastPrinted>
  <dcterms:created xsi:type="dcterms:W3CDTF">2019-01-16T18:42:25Z</dcterms:created>
  <dcterms:modified xsi:type="dcterms:W3CDTF">2020-03-04T04:10:29Z</dcterms:modified>
</cp:coreProperties>
</file>