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2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31FB-9D1D-45CB-98B5-F19388D2EB91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D63F-76E8-4B9E-BE90-4634F1D42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344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31FB-9D1D-45CB-98B5-F19388D2EB91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D63F-76E8-4B9E-BE90-4634F1D42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47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31FB-9D1D-45CB-98B5-F19388D2EB91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D63F-76E8-4B9E-BE90-4634F1D42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37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31FB-9D1D-45CB-98B5-F19388D2EB91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D63F-76E8-4B9E-BE90-4634F1D42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034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31FB-9D1D-45CB-98B5-F19388D2EB91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D63F-76E8-4B9E-BE90-4634F1D42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668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31FB-9D1D-45CB-98B5-F19388D2EB91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D63F-76E8-4B9E-BE90-4634F1D42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028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31FB-9D1D-45CB-98B5-F19388D2EB91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D63F-76E8-4B9E-BE90-4634F1D42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401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31FB-9D1D-45CB-98B5-F19388D2EB91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D63F-76E8-4B9E-BE90-4634F1D42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394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31FB-9D1D-45CB-98B5-F19388D2EB91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D63F-76E8-4B9E-BE90-4634F1D42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489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31FB-9D1D-45CB-98B5-F19388D2EB91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D63F-76E8-4B9E-BE90-4634F1D42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506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31FB-9D1D-45CB-98B5-F19388D2EB91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D63F-76E8-4B9E-BE90-4634F1D42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454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C31FB-9D1D-45CB-98B5-F19388D2EB91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CD63F-76E8-4B9E-BE90-4634F1D42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127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603" y="-5107"/>
            <a:ext cx="6803895" cy="66476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558447"/>
            <a:ext cx="123712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Circos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plot of the Express 617 genome assembly. The inner blue track represents the distribution of predicted transcripts and the following magenta track represents repetitive elements.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395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74" y="6257836"/>
            <a:ext cx="120236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S2. Exemplar GOGG results for allelic patterns of first 310 SNP markers in chromosome A01. For each marker (row), genotypes were colour-coded with allele (pink being A and blue being B). Red blocks at the right indicate five potential misassembled regions based on the discordance of allelic patterns with adjacent markers. Discordance of allelic patterns are potential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misassemblies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as alternating parental alleles in individual recombinant lines are expected to be low.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224" y="0"/>
            <a:ext cx="3013214" cy="626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47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087107"/>
            <a:ext cx="1206630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S3. Exemplar long read alignments showing true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misjoin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Figure shows an IGV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screenshot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of long read alignments at the fifth red block region in Figure S2. Reads were sorted by mapping quality and coloured by strand. Alignments of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PacBio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long reads were shown in the upper panel and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Nanopore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reads were in the lower panel. As clear breakpoint was observed by a sharp decrease of read coverage and increase of variants in the reads that managed to align, this region was identified as a true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misjoin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39" y="545610"/>
            <a:ext cx="11155680" cy="536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652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29" y="564462"/>
            <a:ext cx="10972800" cy="52749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6087107"/>
            <a:ext cx="1206630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S4. Exemplar long read alignments showing falsely-recognised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misassembly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Figure shows an IGV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screenshot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of long read alignments at the fifth red block region in Figure S2. Reads were sorted by mapping quality and coloured by strand. Alignments of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PacBio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long reads were shown in the upper panel and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Nanopore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reads were in the lower panel. This region was identified as a false positive as no breakpoint was observed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304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5691" y="6388641"/>
            <a:ext cx="12066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S5. Evaluation of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pseudochromosomal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construction with physical versus genetic positions of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60K Illumina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Infinium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Brassica SNP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array markers in three genetic maps. Genetic linkage groups were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-coded. In several cases, the genetic positions were oriented in reverse of the chromosomal positions.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66" y="10273"/>
            <a:ext cx="10254538" cy="64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665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2068" y="626762"/>
            <a:ext cx="792381" cy="13495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692" y="6255076"/>
            <a:ext cx="1177075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S6.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Dot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plot comparison between Express 617 and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a) Brassica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rapa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(genotype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Chiifu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Belser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 2018), and b) Brassica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oleracea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(genotype HDEM;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Belser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 2018).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Sequence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similarity is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coded from 0 to 1.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22" y="544531"/>
            <a:ext cx="5400000" cy="54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449" y="544531"/>
            <a:ext cx="5472000" cy="547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0068" y="365152"/>
            <a:ext cx="2573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8845" y="365152"/>
            <a:ext cx="2573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483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103" y="206013"/>
            <a:ext cx="7778201" cy="583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691" y="6255076"/>
            <a:ext cx="12066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S7. Evaluation of gene space completeness in Express 617 assembly compared to four other assemblies using BUSCO which identifies orthologous groups in the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Brassicales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lineage (total number of groups = 4596).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094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415</Words>
  <Application>Microsoft Office PowerPoint</Application>
  <PresentationFormat>Widescreen</PresentationFormat>
  <Paragraphs>10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JLU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Lee, Huey T</dc:creator>
  <cp:lastModifiedBy>Lee, Huey T</cp:lastModifiedBy>
  <cp:revision>45</cp:revision>
  <dcterms:created xsi:type="dcterms:W3CDTF">2019-10-04T09:08:10Z</dcterms:created>
  <dcterms:modified xsi:type="dcterms:W3CDTF">2020-03-10T09:47:50Z</dcterms:modified>
</cp:coreProperties>
</file>