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D3025C-8D5A-47C6-BF41-14743DE61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5549BBD-C5C4-436C-BE49-3277C26BC3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96DB88-5177-477C-A01A-0EAB309F7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C413F9-4BC7-4508-BD93-3779311D1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A1E39B-3B42-440D-8298-CCD885B73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40748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9D3495-A974-468A-91DE-D9CBDAFD1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FCB784A-DAE6-4DA7-8415-D156D356C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56CB88-211E-4E52-BE5D-36572CFC8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CC575B-4C94-491A-8680-49F5741B0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2EECEE-6782-4279-8537-572F27667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622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81AC2B4-0355-4F6C-B2AB-95F1854781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D713A2E-FA6F-4163-8D04-82EF18465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8A524A-9181-46C8-BC62-0E60524F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07DB41-9DB6-4409-8F00-2236504C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DD6A76-831B-4A4B-A430-E58D9BAED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1233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63B257-B81A-41B5-823F-E60798AD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4648CE-7169-4D23-977C-EDF52492A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BD9FC2-3FCB-47AB-BB47-EC8DDF69E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C086ED-6D25-4EDD-A37E-3E93692DF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B9E8E4-6CE4-4210-B745-DA90E0242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027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95A5CD-B726-48E4-96D8-271612A51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7A4B76-2D58-473D-8C5F-C4D39EFD6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506F6-D5F4-4E35-A8C3-FCB0FB0BC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A3B70B-C5DF-4FA9-A8CD-A7DC12F25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4F7BDD-5E7C-4815-A111-F0EE06DB6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378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B4476D-5578-4219-B822-4997E3DA0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09C695-2E3A-414F-8E3A-592E03A63C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C9F6C3F-976E-4B3D-A00E-F111CBB043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3E254F1-7C14-405C-9186-5291EBBEB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7DD1F7F-FFC2-4C21-8967-359B9DB6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004AA8-444A-4E07-AD55-91F8B9391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245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5B1013-A4D5-4508-8025-17E31AD4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4AC7D9-1BEA-4895-85A4-F6BAF3A66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0F26848-BE11-48E3-B76D-554955A58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5515115-B9BE-4072-A4E8-80546505D2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8E64F7D-23D5-488B-BEAF-CA7B49F213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3615588-002B-408B-BF02-6665D1919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C02CCCC-BDEB-4F06-BAFB-A2CF17BEF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00A222F-7340-43DB-A306-F6979B74A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67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7C4B75-1344-4E3E-9C21-A30A48510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255FE72-7017-490A-9348-4C54BC101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7456728-9427-4498-87D6-EBE34B4E7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B27E71-B6D9-4B9D-A916-814FD9722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055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40E1C4A-355E-45FC-AF23-E200BE0A5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ACFFB2-046D-4713-93D8-50110A2F5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3A6695-5B00-499F-A36F-D9FFB7A43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7307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D850E6-F5BB-484B-99B5-E1D45D543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EA8721-4BBC-43EF-AA3C-027C9BDF8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ED9B0F5-141B-4DE9-B5EE-0EA59BD18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641071-C1C2-4367-B60C-3349EF0D9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FDD3D67-C685-46DB-9A1C-3E4542410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4DC295-2C12-4A32-8C7D-D4F144DF2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26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1BC365-7BF2-44C6-BACD-21826996E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30CEF79-3E22-4451-ACC9-3470BF5367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BCFEAD-75F3-45A8-AABF-A9B58AF4B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591C98-65E0-4CC0-B613-24273A41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C85E5D-E127-497B-97BE-B6E0C9CBC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A883CF4-D795-4FA7-867E-CFAA73D5F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538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BEFA74D-9D7C-4C77-B5C1-D7FC24AF1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DCBFCC-B134-4F54-B773-6F8F1CFD3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02F67A-1A91-4755-AF63-69E691342D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316E1-9E04-4422-9726-770C2CD9148E}" type="datetimeFigureOut">
              <a:rPr lang="fr-CH" smtClean="0"/>
              <a:t>11.08.2019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8D4AD9-CC8B-4F87-B744-7F79A98BD2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133D86-5B09-43F7-8A9E-5963FEDB1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7B32B-B92F-4FFF-868A-A904E306C6D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539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0CF7F3ED-A050-4CE4-BC53-43CBB11CBAAA}"/>
              </a:ext>
            </a:extLst>
          </p:cNvPr>
          <p:cNvGrpSpPr/>
          <p:nvPr/>
        </p:nvGrpSpPr>
        <p:grpSpPr>
          <a:xfrm>
            <a:off x="2772727" y="1009332"/>
            <a:ext cx="6646545" cy="4839335"/>
            <a:chOff x="2772727" y="1009332"/>
            <a:chExt cx="6646545" cy="4839335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E3E10DA0-DB0E-4CEB-9C59-D43D3EB180E6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2727" y="1009332"/>
              <a:ext cx="6646545" cy="48393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1DD1FF7B-C7FD-4514-9D7C-CCC127AA7F65}"/>
                </a:ext>
              </a:extLst>
            </p:cNvPr>
            <p:cNvSpPr txBox="1"/>
            <p:nvPr/>
          </p:nvSpPr>
          <p:spPr>
            <a:xfrm>
              <a:off x="3135085" y="1642188"/>
              <a:ext cx="51318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900" dirty="0">
                  <a:latin typeface="Arial" panose="020B0604020202020204" pitchFamily="34" charset="0"/>
                  <a:cs typeface="Arial" panose="020B0604020202020204" pitchFamily="34" charset="0"/>
                </a:rPr>
                <a:t>Study</a:t>
              </a:r>
              <a:endParaRPr lang="fr-CH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EE6B6C48-A619-48C9-9413-2074ED5BAA2B}"/>
                </a:ext>
              </a:extLst>
            </p:cNvPr>
            <p:cNvSpPr txBox="1"/>
            <p:nvPr/>
          </p:nvSpPr>
          <p:spPr>
            <a:xfrm>
              <a:off x="4210275" y="1643586"/>
              <a:ext cx="51318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900" dirty="0">
                  <a:latin typeface="Arial" panose="020B0604020202020204" pitchFamily="34" charset="0"/>
                  <a:cs typeface="Arial" panose="020B0604020202020204" pitchFamily="34" charset="0"/>
                </a:rPr>
                <a:t>Year</a:t>
              </a:r>
              <a:endParaRPr lang="fr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0599DA8-DF67-4DC3-8FDB-788E153DA0BF}"/>
                </a:ext>
              </a:extLst>
            </p:cNvPr>
            <p:cNvSpPr txBox="1"/>
            <p:nvPr/>
          </p:nvSpPr>
          <p:spPr>
            <a:xfrm>
              <a:off x="7516938" y="1636595"/>
              <a:ext cx="127472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900" dirty="0">
                  <a:latin typeface="Arial" panose="020B0604020202020204" pitchFamily="34" charset="0"/>
                  <a:cs typeface="Arial" panose="020B0604020202020204" pitchFamily="34" charset="0"/>
                </a:rPr>
                <a:t>Time ratio (95% CI)</a:t>
              </a:r>
              <a:endParaRPr lang="fr-CH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3F7382B-66FA-4341-9949-4AD87F98E034}"/>
                </a:ext>
              </a:extLst>
            </p:cNvPr>
            <p:cNvSpPr txBox="1"/>
            <p:nvPr/>
          </p:nvSpPr>
          <p:spPr>
            <a:xfrm>
              <a:off x="4647501" y="5294195"/>
              <a:ext cx="1283515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800" dirty="0">
                  <a:latin typeface="Arial" panose="020B0604020202020204" pitchFamily="34" charset="0"/>
                  <a:cs typeface="Arial" panose="020B0604020202020204" pitchFamily="34" charset="0"/>
                </a:rPr>
                <a:t>Favors TACE</a:t>
              </a:r>
              <a:endParaRPr lang="fr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B3157851-D846-491F-B029-03CE9C0CED28}"/>
                </a:ext>
              </a:extLst>
            </p:cNvPr>
            <p:cNvSpPr txBox="1"/>
            <p:nvPr/>
          </p:nvSpPr>
          <p:spPr>
            <a:xfrm>
              <a:off x="5749871" y="5294195"/>
              <a:ext cx="190088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800" dirty="0">
                  <a:latin typeface="Arial" panose="020B0604020202020204" pitchFamily="34" charset="0"/>
                  <a:cs typeface="Arial" panose="020B0604020202020204" pitchFamily="34" charset="0"/>
                </a:rPr>
                <a:t>Favors PH</a:t>
              </a:r>
              <a:endParaRPr lang="fr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2F692D88-1C94-4B7A-9A78-C7737A0D0799}"/>
                </a:ext>
              </a:extLst>
            </p:cNvPr>
            <p:cNvSpPr txBox="1"/>
            <p:nvPr/>
          </p:nvSpPr>
          <p:spPr>
            <a:xfrm>
              <a:off x="3054051" y="5432931"/>
              <a:ext cx="166940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000">
                  <a:latin typeface="Arial" panose="020B0604020202020204" pitchFamily="34" charset="0"/>
                  <a:cs typeface="Arial" panose="020B0604020202020204" pitchFamily="34" charset="0"/>
                </a:rPr>
                <a:t>Mixed effects AFT model</a:t>
              </a:r>
              <a:endParaRPr lang="fr-CH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29851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17</Words>
  <Application>Microsoft Office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ilabgaa</dc:creator>
  <cp:lastModifiedBy>ilabgaa</cp:lastModifiedBy>
  <cp:revision>7</cp:revision>
  <dcterms:created xsi:type="dcterms:W3CDTF">2019-01-25T08:45:15Z</dcterms:created>
  <dcterms:modified xsi:type="dcterms:W3CDTF">2019-08-11T06:51:29Z</dcterms:modified>
</cp:coreProperties>
</file>