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D3025C-8D5A-47C6-BF41-14743DE61E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5549BBD-C5C4-436C-BE49-3277C26BC3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96DB88-5177-477C-A01A-0EAB309F7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1C413F9-4BC7-4508-BD93-3779311D1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AA1E39B-3B42-440D-8298-CCD885B73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40748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9D3495-A974-468A-91DE-D9CBDAFD1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FCB784A-DAE6-4DA7-8415-D156D356C3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A56CB88-211E-4E52-BE5D-36572CFC8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BCC575B-4C94-491A-8680-49F5741B0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2EECEE-6782-4279-8537-572F27667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3622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81AC2B4-0355-4F6C-B2AB-95F1854781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D713A2E-FA6F-4163-8D04-82EF18465D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8A524A-9181-46C8-BC62-0E60524FD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07DB41-9DB6-4409-8F00-2236504C4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DD6A76-831B-4A4B-A430-E58D9BAED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61233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63B257-B81A-41B5-823F-E60798AD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14648CE-7169-4D23-977C-EDF52492A9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6BD9FC2-3FCB-47AB-BB47-EC8DDF69E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C086ED-6D25-4EDD-A37E-3E93692DF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2B9E8E4-6CE4-4210-B745-DA90E0242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0278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95A5CD-B726-48E4-96D8-271612A51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67A4B76-2D58-473D-8C5F-C4D39EFD6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D506F6-D5F4-4E35-A8C3-FCB0FB0BC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0A3B70B-C5DF-4FA9-A8CD-A7DC12F25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4F7BDD-5E7C-4815-A111-F0EE06DB6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73787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B4476D-5578-4219-B822-4997E3DA0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09C695-2E3A-414F-8E3A-592E03A63C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C9F6C3F-976E-4B3D-A00E-F111CBB043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3E254F1-7C14-405C-9186-5291EBBEB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7DD1F7F-FFC2-4C21-8967-359B9DB61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3004AA8-444A-4E07-AD55-91F8B9391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52455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5B1013-A4D5-4508-8025-17E31AD40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E4AC7D9-1BEA-4895-85A4-F6BAF3A66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0F26848-BE11-48E3-B76D-554955A589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5515115-B9BE-4072-A4E8-80546505D2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8E64F7D-23D5-488B-BEAF-CA7B49F213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3615588-002B-408B-BF02-6665D1919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C02CCCC-BDEB-4F06-BAFB-A2CF17BEF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00A222F-7340-43DB-A306-F6979B74A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3267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7C4B75-1344-4E3E-9C21-A30A48510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255FE72-7017-490A-9348-4C54BC101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7456728-9427-4498-87D6-EBE34B4E7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B27E71-B6D9-4B9D-A916-814FD9722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80559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40E1C4A-355E-45FC-AF23-E200BE0A5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FACFFB2-046D-4713-93D8-50110A2F5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33A6695-5B00-499F-A36F-D9FFB7A43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07307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D850E6-F5BB-484B-99B5-E1D45D543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8EA8721-4BBC-43EF-AA3C-027C9BDF85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ED9B0F5-141B-4DE9-B5EE-0EA59BD18D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8641071-C1C2-4367-B60C-3349EF0D9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FDD3D67-C685-46DB-9A1C-3E4542410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B4DC295-2C12-4A32-8C7D-D4F144DF2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265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1BC365-7BF2-44C6-BACD-21826996E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30CEF79-3E22-4451-ACC9-3470BF5367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1BCFEAD-75F3-45A8-AABF-A9B58AF4BC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591C98-65E0-4CC0-B613-24273A41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4C85E5D-E127-497B-97BE-B6E0C9CBC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A883CF4-D795-4FA7-867E-CFAA73D5F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75385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BEFA74D-9D7C-4C77-B5C1-D7FC24AF1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ADCBFCC-B134-4F54-B773-6F8F1CFD3F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702F67A-1A91-4755-AF63-69E691342D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C8D4AD9-CC8B-4F87-B744-7F79A98BD2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2133D86-5B09-43F7-8A9E-5963FEDB1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95392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0B17C8E-DAC7-4675-8FFF-56F7D07819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625" y="608679"/>
            <a:ext cx="7942748" cy="5156095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F5D7CC80-D40E-4025-8CCA-BECFD1970937}"/>
              </a:ext>
            </a:extLst>
          </p:cNvPr>
          <p:cNvSpPr txBox="1"/>
          <p:nvPr/>
        </p:nvSpPr>
        <p:spPr>
          <a:xfrm>
            <a:off x="2129767" y="1284911"/>
            <a:ext cx="663191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050" dirty="0"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741891E-5FBB-4C99-A0C0-0EBF0121B042}"/>
              </a:ext>
            </a:extLst>
          </p:cNvPr>
          <p:cNvSpPr txBox="1"/>
          <p:nvPr/>
        </p:nvSpPr>
        <p:spPr>
          <a:xfrm>
            <a:off x="3204958" y="1286309"/>
            <a:ext cx="513184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050" dirty="0">
                <a:latin typeface="Arial" panose="020B0604020202020204" pitchFamily="34" charset="0"/>
                <a:cs typeface="Arial" panose="020B0604020202020204" pitchFamily="34" charset="0"/>
              </a:rPr>
              <a:t>Year</a:t>
            </a:r>
            <a:endParaRPr lang="fr-CH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C53EACA-FF7F-48B5-9606-D1DDC24DEC2B}"/>
              </a:ext>
            </a:extLst>
          </p:cNvPr>
          <p:cNvSpPr txBox="1"/>
          <p:nvPr/>
        </p:nvSpPr>
        <p:spPr>
          <a:xfrm>
            <a:off x="7571034" y="1279318"/>
            <a:ext cx="135923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050" dirty="0">
                <a:latin typeface="Arial" panose="020B0604020202020204" pitchFamily="34" charset="0"/>
                <a:cs typeface="Arial" panose="020B0604020202020204" pitchFamily="34" charset="0"/>
              </a:rPr>
              <a:t>Time ratio (95% CI)</a:t>
            </a:r>
            <a:endParaRPr lang="fr-CH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D5EA0C6-22FB-4F53-91FF-FB101A3B6C81}"/>
              </a:ext>
            </a:extLst>
          </p:cNvPr>
          <p:cNvSpPr txBox="1"/>
          <p:nvPr/>
        </p:nvSpPr>
        <p:spPr>
          <a:xfrm>
            <a:off x="9071999" y="1279318"/>
            <a:ext cx="135923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050" dirty="0">
                <a:latin typeface="Arial" panose="020B0604020202020204" pitchFamily="34" charset="0"/>
                <a:cs typeface="Arial" panose="020B0604020202020204" pitchFamily="34" charset="0"/>
              </a:rPr>
              <a:t>% Weight</a:t>
            </a:r>
            <a:endParaRPr lang="fr-CH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311766D-EC3F-40D2-A734-2F305E60338C}"/>
              </a:ext>
            </a:extLst>
          </p:cNvPr>
          <p:cNvSpPr txBox="1"/>
          <p:nvPr/>
        </p:nvSpPr>
        <p:spPr>
          <a:xfrm>
            <a:off x="9071999" y="923886"/>
            <a:ext cx="135923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H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905D0BAB-9534-495C-9E83-A57E7666F131}"/>
              </a:ext>
            </a:extLst>
          </p:cNvPr>
          <p:cNvSpPr txBox="1"/>
          <p:nvPr/>
        </p:nvSpPr>
        <p:spPr>
          <a:xfrm>
            <a:off x="4114799" y="6181242"/>
            <a:ext cx="106680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900" dirty="0">
                <a:latin typeface="Arial" panose="020B0604020202020204" pitchFamily="34" charset="0"/>
                <a:cs typeface="Arial" panose="020B0604020202020204" pitchFamily="34" charset="0"/>
              </a:rPr>
              <a:t>Favors TACE</a:t>
            </a:r>
            <a:endParaRPr lang="fr-CH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B00EB07-B75B-4563-9947-6D1779F928C4}"/>
              </a:ext>
            </a:extLst>
          </p:cNvPr>
          <p:cNvSpPr txBox="1"/>
          <p:nvPr/>
        </p:nvSpPr>
        <p:spPr>
          <a:xfrm>
            <a:off x="6548420" y="6181242"/>
            <a:ext cx="96457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900" dirty="0">
                <a:latin typeface="Arial" panose="020B0604020202020204" pitchFamily="34" charset="0"/>
                <a:cs typeface="Arial" panose="020B0604020202020204" pitchFamily="34" charset="0"/>
              </a:rPr>
              <a:t>Favors PH</a:t>
            </a:r>
            <a:endParaRPr lang="fr-CH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BB1356A7-EBEC-4B7B-A74B-4FD5A859AFE0}"/>
              </a:ext>
            </a:extLst>
          </p:cNvPr>
          <p:cNvCxnSpPr/>
          <p:nvPr/>
        </p:nvCxnSpPr>
        <p:spPr>
          <a:xfrm>
            <a:off x="3852989" y="5728675"/>
            <a:ext cx="0" cy="1016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28313AE6-BA01-456B-A92A-812A43C14A1F}"/>
              </a:ext>
            </a:extLst>
          </p:cNvPr>
          <p:cNvCxnSpPr/>
          <p:nvPr/>
        </p:nvCxnSpPr>
        <p:spPr>
          <a:xfrm>
            <a:off x="4990127" y="5724772"/>
            <a:ext cx="0" cy="1016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9AA12523-ECE4-4D97-AA08-3729F91C991F}"/>
              </a:ext>
            </a:extLst>
          </p:cNvPr>
          <p:cNvCxnSpPr/>
          <p:nvPr/>
        </p:nvCxnSpPr>
        <p:spPr>
          <a:xfrm>
            <a:off x="5845910" y="5728684"/>
            <a:ext cx="0" cy="1016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927345E8-4380-4EA0-9BD6-C5844F0552FA}"/>
              </a:ext>
            </a:extLst>
          </p:cNvPr>
          <p:cNvCxnSpPr/>
          <p:nvPr/>
        </p:nvCxnSpPr>
        <p:spPr>
          <a:xfrm>
            <a:off x="6709512" y="5728690"/>
            <a:ext cx="0" cy="1016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E3A360CF-781D-4611-982C-7BFA1E04F2D6}"/>
              </a:ext>
            </a:extLst>
          </p:cNvPr>
          <p:cNvCxnSpPr/>
          <p:nvPr/>
        </p:nvCxnSpPr>
        <p:spPr>
          <a:xfrm>
            <a:off x="7846648" y="5729604"/>
            <a:ext cx="0" cy="1016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3A12148E-4A36-49A2-86D4-0544034618A0}"/>
              </a:ext>
            </a:extLst>
          </p:cNvPr>
          <p:cNvSpPr txBox="1"/>
          <p:nvPr/>
        </p:nvSpPr>
        <p:spPr>
          <a:xfrm>
            <a:off x="6596189" y="5849897"/>
            <a:ext cx="226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A9499A41-07E4-47BA-9387-5E2E3A146201}"/>
              </a:ext>
            </a:extLst>
          </p:cNvPr>
          <p:cNvSpPr txBox="1"/>
          <p:nvPr/>
        </p:nvSpPr>
        <p:spPr>
          <a:xfrm>
            <a:off x="7733325" y="5849897"/>
            <a:ext cx="226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D207745B-17BC-43D3-9A4C-F715088A3B34}"/>
              </a:ext>
            </a:extLst>
          </p:cNvPr>
          <p:cNvSpPr txBox="1"/>
          <p:nvPr/>
        </p:nvSpPr>
        <p:spPr>
          <a:xfrm>
            <a:off x="5732587" y="5847542"/>
            <a:ext cx="226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6A0B7B3-6211-4C7C-A223-2B6E33ED6908}"/>
              </a:ext>
            </a:extLst>
          </p:cNvPr>
          <p:cNvSpPr txBox="1"/>
          <p:nvPr/>
        </p:nvSpPr>
        <p:spPr>
          <a:xfrm>
            <a:off x="4806466" y="5841860"/>
            <a:ext cx="359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>
                <a:latin typeface="Arial" panose="020B0604020202020204" pitchFamily="34" charset="0"/>
                <a:cs typeface="Arial" panose="020B0604020202020204" pitchFamily="34" charset="0"/>
              </a:rPr>
              <a:t>.5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A098B765-18E7-4337-9D01-BFE1C07B0A17}"/>
              </a:ext>
            </a:extLst>
          </p:cNvPr>
          <p:cNvSpPr txBox="1"/>
          <p:nvPr/>
        </p:nvSpPr>
        <p:spPr>
          <a:xfrm>
            <a:off x="3673237" y="5849897"/>
            <a:ext cx="359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>
                <a:latin typeface="Arial" panose="020B0604020202020204" pitchFamily="34" charset="0"/>
                <a:cs typeface="Arial" panose="020B0604020202020204" pitchFamily="34" charset="0"/>
              </a:rPr>
              <a:t>.2</a:t>
            </a:r>
          </a:p>
        </p:txBody>
      </p:sp>
    </p:spTree>
    <p:extLst>
      <p:ext uri="{BB962C8B-B14F-4D97-AF65-F5344CB8AC3E}">
        <p14:creationId xmlns:p14="http://schemas.microsoft.com/office/powerpoint/2010/main" val="4512154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22</Words>
  <Application>Microsoft Office PowerPoint</Application>
  <PresentationFormat>Grand écran</PresentationFormat>
  <Paragraphs>11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ilabgaa</dc:creator>
  <cp:lastModifiedBy>ilabgaa</cp:lastModifiedBy>
  <cp:revision>7</cp:revision>
  <dcterms:created xsi:type="dcterms:W3CDTF">2019-01-25T08:45:15Z</dcterms:created>
  <dcterms:modified xsi:type="dcterms:W3CDTF">2019-08-11T06:45:52Z</dcterms:modified>
</cp:coreProperties>
</file>