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8454C4-F3D5-4B3B-8693-8E67C19B76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5DD5BF0-9DC7-4638-9C4B-667FE77B0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AF2BE9-CFD1-47AD-A4CE-633A9121F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C873E8-B3AE-4605-AD55-E4A163D19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C94D41D-7CF5-4F57-A37F-0629BF80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2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940FA6-CAFE-4068-83A0-7785C1E5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1738917-F77B-4BD2-A8AA-BF31B5170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5AF471-872B-4EF1-AEB2-9421B9E59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CC2693-5046-4386-8E1E-64D15C33C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2B9CF2-6A98-4CAB-9529-204BD4B36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7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08AD036-6966-417B-81D0-AC97C4DA89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8BF66D5-FF17-452D-8961-E7A1F268F2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32F798-5E65-48BB-94C1-5F34843EA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FDAE40-3FD0-4E1E-A5AA-5BDCE35C1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22FF3A-D7D8-40A9-B1B7-355F592AC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9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AE081-64A0-447A-82F0-76C2E74D0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980AFD-6A1F-47CA-BFE5-1617B9F9A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7DB465-3669-440F-B300-4FED9E91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C6EB8C-EAD7-47CB-9753-3B7817D8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7CA24F-BA20-45A4-8B41-4BB3E0218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6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5E2A1DB-9CDF-476B-AB8B-B35E74AE7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075016-542B-43FE-A717-C5E830D40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7FA255-8AB1-4B3A-95CB-DB91994A6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84E4A-52FD-498A-8449-60ADC1CB4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DBDE28-D995-4128-B9EC-F04BB3A32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9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D7E420-E042-4316-A355-00C193B19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B33069-BC4B-4874-8138-A4BF4646E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A53C807-7473-42AD-8AE4-9FC1FCBE9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204822-935B-4003-8DF8-113EB601E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70850A-211C-4C6B-BCE4-3C0D3A14D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A58ECE8-ECB7-4317-A852-81E4D418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9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D4A823-D918-48B2-AA74-67EF46726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4BFB9E-B50C-4DD9-89C3-30944E576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FB3ED93-CCD5-44CB-A38B-5F27409A7F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384673-3247-440C-B67A-474169764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9244CA6-DCEF-4A0C-AEF2-AF720D91B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A14C0EC-CF23-42A4-850C-F25F81EE3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984A287-5C8D-4C3B-8504-7F50A4BC3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33A9CEE-A4F7-49C7-A88E-A9444D10E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4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75CD16-0287-4313-B367-4FB9D1EE2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04D1B14-3496-4E5F-A93F-EF57BFD09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EDA20A6-4766-4E24-9733-E7FA1075A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6B3D317-9E36-49F9-BD56-5C37729F6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2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307C5C6-77AF-471D-8964-5B098203C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D1278C8-AD6C-4D70-B531-539E5BF7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7865915-DFF3-43D4-A12D-FC436012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554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588F76-6582-4C16-B048-67E866656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3FD4E2-3E81-4638-9341-A27EFCBEA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038F0F1-FDDC-4146-AC39-731E7EEFE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9F8131-F85A-4E4D-AB6B-AD4B2526F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1257F87-2BF4-4FC0-AB38-C1CA62A1B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739A6B-E2E2-4FC8-9053-DFCF0E54F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31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EAFD8F-CF63-442A-A9F9-0EBCAC64A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8FDB9E3-80DF-4FE6-A03E-40C1CA565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AFC150C-D71F-4CA6-BD79-3CDEAB174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94B3F5-6831-4528-A514-52CE0A51E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B4F8953-3BE5-42AD-A852-71A3145A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B4929F-263E-4CE3-A052-6B2AC4D74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8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E361A79-3E68-44AD-A90E-92E503DAE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E2A1623-85AC-40DD-99B3-648F25CE3B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01B6D7-AFC1-42FD-9A26-1AC2E45651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85F0-1C74-4FF8-AA56-BF4FE1458804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44CEBD-4D49-45DF-BD42-B678EE6BC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DC0934-3EE1-4489-8291-5C1245BA0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3D2CD-CE55-440A-83D5-23A4EC9CDF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5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7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ie S1">
            <a:hlinkClick r:id="" action="ppaction://media"/>
            <a:extLst>
              <a:ext uri="{FF2B5EF4-FFF2-40B4-BE49-F238E27FC236}">
                <a16:creationId xmlns:a16="http://schemas.microsoft.com/office/drawing/2014/main" id="{A832E887-B4CA-4A56-948B-12979AA86E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49583" y="1250265"/>
            <a:ext cx="2922417" cy="3457507"/>
          </a:xfrm>
          <a:prstGeom prst="rect">
            <a:avLst/>
          </a:prstGeom>
        </p:spPr>
      </p:pic>
      <p:pic>
        <p:nvPicPr>
          <p:cNvPr id="5" name="Movie S2">
            <a:hlinkClick r:id="" action="ppaction://media"/>
            <a:extLst>
              <a:ext uri="{FF2B5EF4-FFF2-40B4-BE49-F238E27FC236}">
                <a16:creationId xmlns:a16="http://schemas.microsoft.com/office/drawing/2014/main" id="{63B7089F-20A5-4763-B90D-437DC48A16E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500760" y="1250264"/>
            <a:ext cx="3460359" cy="34603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6EE6EBA-E892-48B8-BEB7-437CFE0F4ABC}"/>
              </a:ext>
            </a:extLst>
          </p:cNvPr>
          <p:cNvSpPr txBox="1"/>
          <p:nvPr/>
        </p:nvSpPr>
        <p:spPr>
          <a:xfrm>
            <a:off x="2574388" y="4907839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altLang="zh-CN" dirty="0"/>
              <a:t>ovie S1</a:t>
            </a:r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96A32AF-C574-4A24-83DD-E8CFA16407F5}"/>
              </a:ext>
            </a:extLst>
          </p:cNvPr>
          <p:cNvSpPr txBox="1"/>
          <p:nvPr/>
        </p:nvSpPr>
        <p:spPr>
          <a:xfrm>
            <a:off x="6621196" y="4907839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r>
              <a:rPr lang="en-US" altLang="zh-CN" dirty="0"/>
              <a:t>ovie 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56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2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宽屏</PresentationFormat>
  <Paragraphs>2</Paragraphs>
  <Slides>1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han xin</dc:creator>
  <cp:lastModifiedBy>han xin</cp:lastModifiedBy>
  <cp:revision>1</cp:revision>
  <dcterms:created xsi:type="dcterms:W3CDTF">2019-10-30T01:20:14Z</dcterms:created>
  <dcterms:modified xsi:type="dcterms:W3CDTF">2019-10-30T01:21:59Z</dcterms:modified>
</cp:coreProperties>
</file>