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1"/>
    <p:restoredTop sz="98301" autoAdjust="0"/>
  </p:normalViewPr>
  <p:slideViewPr>
    <p:cSldViewPr snapToGrid="0" snapToObjects="1">
      <p:cViewPr varScale="1">
        <p:scale>
          <a:sx n="69" d="100"/>
          <a:sy n="69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1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34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94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55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8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63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7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7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77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67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9F9B6-1464-EA4F-84EA-BD5FD75214BF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64C24-F6C5-BD45-85A9-821898FC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37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known-6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2" t="5370" r="16683" b="372"/>
          <a:stretch/>
        </p:blipFill>
        <p:spPr>
          <a:xfrm>
            <a:off x="3155118" y="168713"/>
            <a:ext cx="2742823" cy="2747451"/>
          </a:xfrm>
          <a:prstGeom prst="rect">
            <a:avLst/>
          </a:prstGeom>
        </p:spPr>
      </p:pic>
      <p:pic>
        <p:nvPicPr>
          <p:cNvPr id="8" name="Picture 7" descr="Unknown-3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1" r="15791"/>
          <a:stretch/>
        </p:blipFill>
        <p:spPr>
          <a:xfrm rot="5400000">
            <a:off x="250530" y="3047810"/>
            <a:ext cx="2729979" cy="2743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0CEA40-D015-D742-B084-D84E04ABA7EF}"/>
              </a:ext>
            </a:extLst>
          </p:cNvPr>
          <p:cNvSpPr txBox="1"/>
          <p:nvPr/>
        </p:nvSpPr>
        <p:spPr>
          <a:xfrm>
            <a:off x="3153123" y="16871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6" name="Picture 15" descr="IMG_0114.jpg">
            <a:extLst>
              <a:ext uri="{FF2B5EF4-FFF2-40B4-BE49-F238E27FC236}">
                <a16:creationId xmlns:a16="http://schemas.microsoft.com/office/drawing/2014/main" id="{B70EE5A7-A88A-424E-9970-A88649A0B0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7" y="172964"/>
            <a:ext cx="2742823" cy="2743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68AC3C8-430A-7A49-BCF5-8B11932350F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5" r="9404"/>
          <a:stretch/>
        </p:blipFill>
        <p:spPr bwMode="auto">
          <a:xfrm>
            <a:off x="3155118" y="3054420"/>
            <a:ext cx="2743201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FAAA26-55C4-0049-8B2B-D2E8481BB6A7}"/>
              </a:ext>
            </a:extLst>
          </p:cNvPr>
          <p:cNvSpPr txBox="1"/>
          <p:nvPr/>
        </p:nvSpPr>
        <p:spPr>
          <a:xfrm>
            <a:off x="243919" y="30265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4C84A7-BD8C-924C-A7D1-2ED3BCAC12DB}"/>
              </a:ext>
            </a:extLst>
          </p:cNvPr>
          <p:cNvSpPr txBox="1"/>
          <p:nvPr/>
        </p:nvSpPr>
        <p:spPr>
          <a:xfrm>
            <a:off x="3153123" y="30265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A740E-9046-504B-94ED-977C4621ED7E}"/>
              </a:ext>
            </a:extLst>
          </p:cNvPr>
          <p:cNvSpPr txBox="1"/>
          <p:nvPr/>
        </p:nvSpPr>
        <p:spPr>
          <a:xfrm>
            <a:off x="137663" y="5901723"/>
            <a:ext cx="8862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S1 Fig: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Experimental set up for mouse whole thoracic lung irradiations using 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Gulmay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Medical RS320 Irradiation System X-ray unit operated at 300 kV and 10 mA giving a dose rate of 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1.568 </a:t>
            </a:r>
            <a:r>
              <a:rPr lang="en-CA" sz="1200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/min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Gulmay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Medical Ltd.,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Camberly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Surrey, UK) with a permanent 4 mm Be filter. The beam is filtered using 1.5 mm Cu and 3 mm Al giving a HVL of 3 mm Cu. A) X-Ray unit holding the jig and lead lid; B) 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empty jig; C) jig and mice with (D) lead shielding exposing only the thorax (2.75 cm).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C81A23-B695-EB44-865E-25B0E63B2BCC}"/>
              </a:ext>
            </a:extLst>
          </p:cNvPr>
          <p:cNvSpPr txBox="1"/>
          <p:nvPr/>
        </p:nvSpPr>
        <p:spPr>
          <a:xfrm>
            <a:off x="244297" y="17783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55921833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Presentation1.potx</Template>
  <TotalTime>347</TotalTime>
  <Words>115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Presentation1</vt:lpstr>
      <vt:lpstr>PowerPoint Presentation</vt:lpstr>
    </vt:vector>
  </TitlesOfParts>
  <Company>UCLA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dorthe</dc:creator>
  <cp:lastModifiedBy>Michelle Nguyen</cp:lastModifiedBy>
  <cp:revision>38</cp:revision>
  <cp:lastPrinted>2017-10-26T16:26:51Z</cp:lastPrinted>
  <dcterms:created xsi:type="dcterms:W3CDTF">2016-05-01T18:28:57Z</dcterms:created>
  <dcterms:modified xsi:type="dcterms:W3CDTF">2020-03-24T19:09:20Z</dcterms:modified>
</cp:coreProperties>
</file>