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2216" y="6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3077284"/>
            <a:ext cx="5829300" cy="212336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E723-D591-4FFF-B2FE-C360C72A552D}" type="datetimeFigureOut">
              <a:rPr lang="zh-CN" altLang="en-US" smtClean="0"/>
              <a:pPr/>
              <a:t>2020/2/14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3763-3798-4273-9732-D8C9153B031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E723-D591-4FFF-B2FE-C360C72A552D}" type="datetimeFigureOut">
              <a:rPr lang="zh-CN" altLang="en-US" smtClean="0"/>
              <a:pPr/>
              <a:t>2020/2/14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3763-3798-4273-9732-D8C9153B031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96703"/>
            <a:ext cx="1543050" cy="845220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96703"/>
            <a:ext cx="4514850" cy="845220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E723-D591-4FFF-B2FE-C360C72A552D}" type="datetimeFigureOut">
              <a:rPr lang="zh-CN" altLang="en-US" smtClean="0"/>
              <a:pPr/>
              <a:t>2020/2/14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3763-3798-4273-9732-D8C9153B031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E723-D591-4FFF-B2FE-C360C72A552D}" type="datetimeFigureOut">
              <a:rPr lang="zh-CN" altLang="en-US" smtClean="0"/>
              <a:pPr/>
              <a:t>2020/2/14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3763-3798-4273-9732-D8C9153B031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4198588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E723-D591-4FFF-B2FE-C360C72A552D}" type="datetimeFigureOut">
              <a:rPr lang="zh-CN" altLang="en-US" smtClean="0"/>
              <a:pPr/>
              <a:t>2020/2/14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3763-3798-4273-9732-D8C9153B031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799"/>
            </a:lvl1pPr>
            <a:lvl2pPr>
              <a:defRPr sz="2401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799"/>
            </a:lvl1pPr>
            <a:lvl2pPr>
              <a:defRPr sz="2401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E723-D591-4FFF-B2FE-C360C72A552D}" type="datetimeFigureOut">
              <a:rPr lang="zh-CN" altLang="en-US" smtClean="0"/>
              <a:pPr/>
              <a:t>2020/2/14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3763-3798-4273-9732-D8C9153B031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1" y="2217385"/>
            <a:ext cx="3030141" cy="924101"/>
          </a:xfrm>
        </p:spPr>
        <p:txBody>
          <a:bodyPr anchor="b"/>
          <a:lstStyle>
            <a:lvl1pPr marL="0" indent="0">
              <a:buNone/>
              <a:defRPr sz="2401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3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5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6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2401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2" cy="924101"/>
          </a:xfrm>
        </p:spPr>
        <p:txBody>
          <a:bodyPr anchor="b"/>
          <a:lstStyle>
            <a:lvl1pPr marL="0" indent="0">
              <a:buNone/>
              <a:defRPr sz="2401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3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5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6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2" cy="5707416"/>
          </a:xfrm>
        </p:spPr>
        <p:txBody>
          <a:bodyPr/>
          <a:lstStyle>
            <a:lvl1pPr>
              <a:defRPr sz="2401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E723-D591-4FFF-B2FE-C360C72A552D}" type="datetimeFigureOut">
              <a:rPr lang="zh-CN" altLang="en-US" smtClean="0"/>
              <a:pPr/>
              <a:t>2020/2/14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3763-3798-4273-9732-D8C9153B031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E723-D591-4FFF-B2FE-C360C72A552D}" type="datetimeFigureOut">
              <a:rPr lang="zh-CN" altLang="en-US" smtClean="0"/>
              <a:pPr/>
              <a:t>2020/2/14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3763-3798-4273-9732-D8C9153B031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E723-D591-4FFF-B2FE-C360C72A552D}" type="datetimeFigureOut">
              <a:rPr lang="zh-CN" altLang="en-US" smtClean="0"/>
              <a:pPr/>
              <a:t>2020/2/14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3763-3798-4273-9732-D8C9153B031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8" y="394409"/>
            <a:ext cx="3833812" cy="8454497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401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1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3" indent="0">
              <a:buNone/>
              <a:defRPr sz="900"/>
            </a:lvl5pPr>
            <a:lvl6pPr marL="2285905" indent="0">
              <a:buNone/>
              <a:defRPr sz="900"/>
            </a:lvl6pPr>
            <a:lvl7pPr marL="2743085" indent="0">
              <a:buNone/>
              <a:defRPr sz="900"/>
            </a:lvl7pPr>
            <a:lvl8pPr marL="3200266" indent="0">
              <a:buNone/>
              <a:defRPr sz="900"/>
            </a:lvl8pPr>
            <a:lvl9pPr marL="3657446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E723-D591-4FFF-B2FE-C360C72A552D}" type="datetimeFigureOut">
              <a:rPr lang="zh-CN" altLang="en-US" smtClean="0"/>
              <a:pPr/>
              <a:t>2020/2/14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3763-3798-4273-9732-D8C9153B031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199"/>
            </a:lvl1pPr>
            <a:lvl2pPr marL="457181" indent="0">
              <a:buNone/>
              <a:defRPr sz="2799"/>
            </a:lvl2pPr>
            <a:lvl3pPr marL="914362" indent="0">
              <a:buNone/>
              <a:defRPr sz="2401"/>
            </a:lvl3pPr>
            <a:lvl4pPr marL="1371543" indent="0">
              <a:buNone/>
              <a:defRPr sz="2000"/>
            </a:lvl4pPr>
            <a:lvl5pPr marL="1828723" indent="0">
              <a:buNone/>
              <a:defRPr sz="2000"/>
            </a:lvl5pPr>
            <a:lvl6pPr marL="2285905" indent="0">
              <a:buNone/>
              <a:defRPr sz="2000"/>
            </a:lvl6pPr>
            <a:lvl7pPr marL="2743085" indent="0">
              <a:buNone/>
              <a:defRPr sz="2000"/>
            </a:lvl7pPr>
            <a:lvl8pPr marL="3200266" indent="0">
              <a:buNone/>
              <a:defRPr sz="2000"/>
            </a:lvl8pPr>
            <a:lvl9pPr marL="3657446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2" indent="0">
              <a:buNone/>
              <a:defRPr sz="1000"/>
            </a:lvl3pPr>
            <a:lvl4pPr marL="1371543" indent="0">
              <a:buNone/>
              <a:defRPr sz="900"/>
            </a:lvl4pPr>
            <a:lvl5pPr marL="1828723" indent="0">
              <a:buNone/>
              <a:defRPr sz="900"/>
            </a:lvl5pPr>
            <a:lvl6pPr marL="2285905" indent="0">
              <a:buNone/>
              <a:defRPr sz="900"/>
            </a:lvl6pPr>
            <a:lvl7pPr marL="2743085" indent="0">
              <a:buNone/>
              <a:defRPr sz="900"/>
            </a:lvl7pPr>
            <a:lvl8pPr marL="3200266" indent="0">
              <a:buNone/>
              <a:defRPr sz="900"/>
            </a:lvl8pPr>
            <a:lvl9pPr marL="3657446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E723-D591-4FFF-B2FE-C360C72A552D}" type="datetimeFigureOut">
              <a:rPr lang="zh-CN" altLang="en-US" smtClean="0"/>
              <a:pPr/>
              <a:t>2020/2/14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3763-3798-4273-9732-D8C9153B031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9181398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7E723-D591-4FFF-B2FE-C360C72A552D}" type="datetimeFigureOut">
              <a:rPr lang="zh-CN" altLang="en-US" smtClean="0"/>
              <a:pPr/>
              <a:t>2020/2/14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9181398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9181398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63763-3798-4273-9732-D8C9153B031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36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2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1pPr>
      <a:lvl2pPr marL="742918" indent="-285738" algn="l" defTabSz="914362" rtl="0" eaLnBrk="1" latinLnBrk="0" hangingPunct="1">
        <a:spcBef>
          <a:spcPct val="20000"/>
        </a:spcBef>
        <a:buFont typeface="Arial" pitchFamily="34" charset="0"/>
        <a:buChar char="–"/>
        <a:defRPr sz="27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952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401" kern="1200">
          <a:solidFill>
            <a:schemeClr val="tx1"/>
          </a:solidFill>
          <a:latin typeface="+mn-lt"/>
          <a:ea typeface="+mn-ea"/>
          <a:cs typeface="+mn-cs"/>
        </a:defRPr>
      </a:lvl3pPr>
      <a:lvl4pPr marL="1600132" indent="-228591" algn="l" defTabSz="91436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14" indent="-228591" algn="l" defTabSz="91436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5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7" indent="-228591" algn="l" defTabSz="91436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E:\科研 666 台式电脑\食管癌\ppt 整理\ATF3 生存曲线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02987" y="1016562"/>
            <a:ext cx="2286254" cy="2151227"/>
          </a:xfrm>
          <a:prstGeom prst="rect">
            <a:avLst/>
          </a:prstGeom>
          <a:noFill/>
        </p:spPr>
      </p:pic>
      <p:graphicFrame>
        <p:nvGraphicFramePr>
          <p:cNvPr id="6" name="对象 5">
            <a:extLst>
              <a:ext uri="{FF2B5EF4-FFF2-40B4-BE49-F238E27FC236}">
                <a16:creationId xmlns:a16="http://schemas.microsoft.com/office/drawing/2014/main" xmlns="" id="{9F878EF6-8001-41D2-A3C6-BF202907324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0297198"/>
              </p:ext>
            </p:extLst>
          </p:nvPr>
        </p:nvGraphicFramePr>
        <p:xfrm>
          <a:off x="440670" y="920554"/>
          <a:ext cx="2340259" cy="23987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Prism 6" r:id="rId4" imgW="3814557" imgH="2561416" progId="">
                  <p:embed/>
                </p:oleObj>
              </mc:Choice>
              <mc:Fallback>
                <p:oleObj name="Prism 6" r:id="rId4" imgW="3814557" imgH="256141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0670" y="920554"/>
                        <a:ext cx="2340259" cy="239873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矩形 6"/>
          <p:cNvSpPr/>
          <p:nvPr/>
        </p:nvSpPr>
        <p:spPr>
          <a:xfrm>
            <a:off x="1" y="155046"/>
            <a:ext cx="27068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S1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4643" y="704528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/>
              <a:t>A</a:t>
            </a:r>
            <a:endParaRPr lang="zh-CN" altLang="en-US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866710" y="780019"/>
            <a:ext cx="2856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/>
              <a:t>B</a:t>
            </a:r>
            <a:endParaRPr lang="zh-CN" altLang="en-US" sz="1400" b="1" dirty="0"/>
          </a:p>
        </p:txBody>
      </p:sp>
      <p:sp>
        <p:nvSpPr>
          <p:cNvPr id="10" name="矩形 9"/>
          <p:cNvSpPr/>
          <p:nvPr/>
        </p:nvSpPr>
        <p:spPr>
          <a:xfrm>
            <a:off x="116632" y="3567426"/>
            <a:ext cx="588665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A: ATF3 was substantially elevated in ESCC tissues when compared with the adjacent normal tissues by TCGA RNA-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seq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database analysis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B: High expression of ATF3 was negatively correlated with the prognostic survival curve in patients with esophageal cancer by TCGA RNA-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seq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database analysis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50</Words>
  <Application>Microsoft Office PowerPoint</Application>
  <PresentationFormat>A4 纸张(210x297 毫米)</PresentationFormat>
  <Paragraphs>5</Paragraphs>
  <Slides>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Office 主题</vt:lpstr>
      <vt:lpstr>Prism 6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lenovo</dc:creator>
  <cp:lastModifiedBy>lypzlyy@163.com</cp:lastModifiedBy>
  <cp:revision>5</cp:revision>
  <dcterms:created xsi:type="dcterms:W3CDTF">2019-11-13T21:35:52Z</dcterms:created>
  <dcterms:modified xsi:type="dcterms:W3CDTF">2020-02-14T00:04:46Z</dcterms:modified>
</cp:coreProperties>
</file>