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366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40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81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0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3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37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352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391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165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63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12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74DC2-49D7-4CD4-916C-47298820C8EA}" type="datetimeFigureOut">
              <a:rPr lang="zh-CN" altLang="en-US" smtClean="0"/>
              <a:t>2019/5/9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09E7D-3DAF-46BA-89B1-8426245B23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928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oftware.broadinstitute.org/morpheu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id="{00E1A48F-1FE1-48E0-9FB6-B6C25426660F}"/>
              </a:ext>
            </a:extLst>
          </p:cNvPr>
          <p:cNvGrpSpPr/>
          <p:nvPr/>
        </p:nvGrpSpPr>
        <p:grpSpPr>
          <a:xfrm>
            <a:off x="2081769" y="476343"/>
            <a:ext cx="4695983" cy="4706435"/>
            <a:chOff x="2850199" y="445569"/>
            <a:chExt cx="4695983" cy="4706435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D94AEAF8-6846-4189-BA90-461277288EBE}"/>
                </a:ext>
              </a:extLst>
            </p:cNvPr>
            <p:cNvGrpSpPr/>
            <p:nvPr/>
          </p:nvGrpSpPr>
          <p:grpSpPr>
            <a:xfrm>
              <a:off x="2850199" y="445569"/>
              <a:ext cx="3631880" cy="4706435"/>
              <a:chOff x="909639" y="661013"/>
              <a:chExt cx="3631880" cy="4706435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DC5D9F43-E8FD-4C71-AA26-7E3CC4C688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174" r="33300"/>
              <a:stretch/>
            </p:blipFill>
            <p:spPr bwMode="auto">
              <a:xfrm>
                <a:off x="909639" y="1122681"/>
                <a:ext cx="3154361" cy="34514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2">
                <a:extLst>
                  <a:ext uri="{FF2B5EF4-FFF2-40B4-BE49-F238E27FC236}">
                    <a16:creationId xmlns:a16="http://schemas.microsoft.com/office/drawing/2014/main" id="{35542985-C437-4DC9-AB63-60325644706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2403"/>
              <a:stretch/>
            </p:blipFill>
            <p:spPr bwMode="auto">
              <a:xfrm>
                <a:off x="940118" y="5072195"/>
                <a:ext cx="3312160" cy="2952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E6A3F14-E74F-4306-AA11-ACC69264830F}"/>
                  </a:ext>
                </a:extLst>
              </p:cNvPr>
              <p:cNvSpPr txBox="1"/>
              <p:nvPr/>
            </p:nvSpPr>
            <p:spPr>
              <a:xfrm>
                <a:off x="990918" y="938311"/>
                <a:ext cx="355060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   TT   GC  GT    TC  TT   GC  GT</a:t>
                </a:r>
                <a:endParaRPr lang="zh-CN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" name="直接连接符 6">
                <a:extLst>
                  <a:ext uri="{FF2B5EF4-FFF2-40B4-BE49-F238E27FC236}">
                    <a16:creationId xmlns:a16="http://schemas.microsoft.com/office/drawing/2014/main" id="{CB05BD49-6032-4DFD-A201-140BF9653D43}"/>
                  </a:ext>
                </a:extLst>
              </p:cNvPr>
              <p:cNvCxnSpPr/>
              <p:nvPr/>
            </p:nvCxnSpPr>
            <p:spPr>
              <a:xfrm>
                <a:off x="1097280" y="938311"/>
                <a:ext cx="135128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605973E-2AAA-475F-84B5-3A5F28BFDFEC}"/>
                  </a:ext>
                </a:extLst>
              </p:cNvPr>
              <p:cNvSpPr txBox="1"/>
              <p:nvPr/>
            </p:nvSpPr>
            <p:spPr>
              <a:xfrm>
                <a:off x="1293019" y="661013"/>
                <a:ext cx="10207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qRT</a:t>
                </a:r>
                <a:r>
                  <a:rPr lang="en-US" altLang="zh-CN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-PCR</a:t>
                </a:r>
                <a:endParaRPr lang="zh-CN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D074639A-5DD6-425B-B7F4-FC9ABC31D08B}"/>
                  </a:ext>
                </a:extLst>
              </p:cNvPr>
              <p:cNvSpPr txBox="1"/>
              <p:nvPr/>
            </p:nvSpPr>
            <p:spPr>
              <a:xfrm>
                <a:off x="2766218" y="661013"/>
                <a:ext cx="15416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Sequencing</a:t>
                </a:r>
                <a:endParaRPr lang="zh-CN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id="{0D9F5AFD-DE4B-4F7D-85F1-C40DDE1C738D}"/>
                  </a:ext>
                </a:extLst>
              </p:cNvPr>
              <p:cNvCxnSpPr/>
              <p:nvPr/>
            </p:nvCxnSpPr>
            <p:spPr>
              <a:xfrm>
                <a:off x="2644299" y="938311"/>
                <a:ext cx="122666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AFBBC87-315B-4A76-8009-932005E93E4E}"/>
                  </a:ext>
                </a:extLst>
              </p:cNvPr>
              <p:cNvSpPr txBox="1"/>
              <p:nvPr/>
            </p:nvSpPr>
            <p:spPr>
              <a:xfrm>
                <a:off x="1048148" y="4758454"/>
                <a:ext cx="21790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 expression level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4C67791A-7BFD-4B81-90E4-2CE64222F779}"/>
                </a:ext>
              </a:extLst>
            </p:cNvPr>
            <p:cNvSpPr txBox="1"/>
            <p:nvPr/>
          </p:nvSpPr>
          <p:spPr>
            <a:xfrm>
              <a:off x="6004560" y="907237"/>
              <a:ext cx="1541622" cy="3524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miR156i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miR166g-3p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miR167a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miR167h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miR172a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miR396e-3p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Aradu.78k64.1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Aradu.Q1D8Z.1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Aradu.412P9.1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Aradu.VK4DU.1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Aradu.39V24.1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Aradu.DAV01.1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BF9D1131-895B-47D4-B4EE-9549788A26AC}"/>
              </a:ext>
            </a:extLst>
          </p:cNvPr>
          <p:cNvSpPr/>
          <p:nvPr/>
        </p:nvSpPr>
        <p:spPr>
          <a:xfrm>
            <a:off x="661151" y="5504194"/>
            <a:ext cx="78216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Comparison of sequencing and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qRT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-PCR results for the miRNAs and genes using heatmap.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Heatmap was generated by online software Morpheus (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https://software.broadinstitute.org/morpheus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according to the relative expression in comparison with the control sample TC.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408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89</Words>
  <Application>Microsoft Office PowerPoint</Application>
  <PresentationFormat>全屏显示(4:3)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zhao cz</dc:creator>
  <cp:lastModifiedBy>zhao cz</cp:lastModifiedBy>
  <cp:revision>6</cp:revision>
  <dcterms:created xsi:type="dcterms:W3CDTF">2019-05-09T18:37:02Z</dcterms:created>
  <dcterms:modified xsi:type="dcterms:W3CDTF">2019-05-09T19:10:19Z</dcterms:modified>
</cp:coreProperties>
</file>