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5CE0"/>
    <a:srgbClr val="0F6F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72" autoAdjust="0"/>
    <p:restoredTop sz="94660"/>
  </p:normalViewPr>
  <p:slideViewPr>
    <p:cSldViewPr snapToGrid="0">
      <p:cViewPr>
        <p:scale>
          <a:sx n="90" d="100"/>
          <a:sy n="90" d="100"/>
        </p:scale>
        <p:origin x="1204" y="-7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B1810-8100-425A-B5CA-3F38B1F179DE}" type="datetimeFigureOut">
              <a:rPr lang="en-US" smtClean="0"/>
              <a:t>27-Apr-20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CB2DF-823D-4F84-A277-08F886F0E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746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B1810-8100-425A-B5CA-3F38B1F179DE}" type="datetimeFigureOut">
              <a:rPr lang="en-US" smtClean="0"/>
              <a:t>27-Apr-20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CB2DF-823D-4F84-A277-08F886F0E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220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B1810-8100-425A-B5CA-3F38B1F179DE}" type="datetimeFigureOut">
              <a:rPr lang="en-US" smtClean="0"/>
              <a:t>27-Apr-20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CB2DF-823D-4F84-A277-08F886F0E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497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B1810-8100-425A-B5CA-3F38B1F179DE}" type="datetimeFigureOut">
              <a:rPr lang="en-US" smtClean="0"/>
              <a:t>27-Apr-20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CB2DF-823D-4F84-A277-08F886F0E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622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B1810-8100-425A-B5CA-3F38B1F179DE}" type="datetimeFigureOut">
              <a:rPr lang="en-US" smtClean="0"/>
              <a:t>27-Apr-20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CB2DF-823D-4F84-A277-08F886F0E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979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B1810-8100-425A-B5CA-3F38B1F179DE}" type="datetimeFigureOut">
              <a:rPr lang="en-US" smtClean="0"/>
              <a:t>27-Apr-20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CB2DF-823D-4F84-A277-08F886F0E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103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B1810-8100-425A-B5CA-3F38B1F179DE}" type="datetimeFigureOut">
              <a:rPr lang="en-US" smtClean="0"/>
              <a:t>27-Apr-20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CB2DF-823D-4F84-A277-08F886F0E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003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B1810-8100-425A-B5CA-3F38B1F179DE}" type="datetimeFigureOut">
              <a:rPr lang="en-US" smtClean="0"/>
              <a:t>27-Apr-20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CB2DF-823D-4F84-A277-08F886F0E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374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B1810-8100-425A-B5CA-3F38B1F179DE}" type="datetimeFigureOut">
              <a:rPr lang="en-US" smtClean="0"/>
              <a:t>27-Apr-20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CB2DF-823D-4F84-A277-08F886F0E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951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B1810-8100-425A-B5CA-3F38B1F179DE}" type="datetimeFigureOut">
              <a:rPr lang="en-US" smtClean="0"/>
              <a:t>27-Apr-20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CB2DF-823D-4F84-A277-08F886F0E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009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B1810-8100-425A-B5CA-3F38B1F179DE}" type="datetimeFigureOut">
              <a:rPr lang="en-US" smtClean="0"/>
              <a:t>27-Apr-20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CB2DF-823D-4F84-A277-08F886F0E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884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B1810-8100-425A-B5CA-3F38B1F179DE}" type="datetimeFigureOut">
              <a:rPr lang="en-US" smtClean="0"/>
              <a:t>27-Apr-20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BCB2DF-823D-4F84-A277-08F886F0E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489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412747" y="582963"/>
            <a:ext cx="5922959" cy="5076169"/>
            <a:chOff x="412747" y="582963"/>
            <a:chExt cx="5922959" cy="5076169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17" r="3839" b="6407"/>
            <a:stretch/>
          </p:blipFill>
          <p:spPr>
            <a:xfrm>
              <a:off x="520122" y="829184"/>
              <a:ext cx="5815584" cy="1827528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3" name="TextBox 2"/>
            <p:cNvSpPr txBox="1"/>
            <p:nvPr/>
          </p:nvSpPr>
          <p:spPr>
            <a:xfrm>
              <a:off x="457197" y="582963"/>
              <a:ext cx="364202" cy="246221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(A)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12747" y="2942071"/>
              <a:ext cx="364202" cy="246221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(B)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0122" y="3237491"/>
              <a:ext cx="5199899" cy="2421641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34036313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6696</TotalTime>
  <Words>6</Words>
  <Application>Microsoft Office PowerPoint</Application>
  <PresentationFormat>A4 Paper (210x297 mm)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Figures for miR-193a manuscript</dc:title>
  <dc:creator>Harish Bharambe</dc:creator>
  <cp:lastModifiedBy>Harish Bharambe</cp:lastModifiedBy>
  <cp:revision>186</cp:revision>
  <dcterms:created xsi:type="dcterms:W3CDTF">2019-12-01T16:02:43Z</dcterms:created>
  <dcterms:modified xsi:type="dcterms:W3CDTF">2020-04-27T10:45:48Z</dcterms:modified>
</cp:coreProperties>
</file>