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7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7" autoAdjust="0"/>
    <p:restoredTop sz="94660"/>
  </p:normalViewPr>
  <p:slideViewPr>
    <p:cSldViewPr snapToGrid="0" showGuides="1">
      <p:cViewPr varScale="1">
        <p:scale>
          <a:sx n="85" d="100"/>
          <a:sy n="85" d="100"/>
        </p:scale>
        <p:origin x="828" y="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13207-6C19-46C3-BD1F-91054C0500CE}" type="datetimeFigureOut">
              <a:rPr lang="nl-NL" smtClean="0"/>
              <a:t>24-4-2020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3B4F5-A3C2-4106-8956-C774A3E1E0A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5636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13207-6C19-46C3-BD1F-91054C0500CE}" type="datetimeFigureOut">
              <a:rPr lang="nl-NL" smtClean="0"/>
              <a:t>24-4-2020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3B4F5-A3C2-4106-8956-C774A3E1E0A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7085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13207-6C19-46C3-BD1F-91054C0500CE}" type="datetimeFigureOut">
              <a:rPr lang="nl-NL" smtClean="0"/>
              <a:t>24-4-2020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3B4F5-A3C2-4106-8956-C774A3E1E0A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8473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13207-6C19-46C3-BD1F-91054C0500CE}" type="datetimeFigureOut">
              <a:rPr lang="nl-NL" smtClean="0"/>
              <a:t>24-4-2020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3B4F5-A3C2-4106-8956-C774A3E1E0A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99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13207-6C19-46C3-BD1F-91054C0500CE}" type="datetimeFigureOut">
              <a:rPr lang="nl-NL" smtClean="0"/>
              <a:t>24-4-2020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3B4F5-A3C2-4106-8956-C774A3E1E0A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7328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13207-6C19-46C3-BD1F-91054C0500CE}" type="datetimeFigureOut">
              <a:rPr lang="nl-NL" smtClean="0"/>
              <a:t>24-4-2020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3B4F5-A3C2-4106-8956-C774A3E1E0A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7007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13207-6C19-46C3-BD1F-91054C0500CE}" type="datetimeFigureOut">
              <a:rPr lang="nl-NL" smtClean="0"/>
              <a:t>24-4-2020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3B4F5-A3C2-4106-8956-C774A3E1E0A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1750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13207-6C19-46C3-BD1F-91054C0500CE}" type="datetimeFigureOut">
              <a:rPr lang="nl-NL" smtClean="0"/>
              <a:t>24-4-2020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3B4F5-A3C2-4106-8956-C774A3E1E0A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6283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13207-6C19-46C3-BD1F-91054C0500CE}" type="datetimeFigureOut">
              <a:rPr lang="nl-NL" smtClean="0"/>
              <a:t>24-4-2020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3B4F5-A3C2-4106-8956-C774A3E1E0A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9926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13207-6C19-46C3-BD1F-91054C0500CE}" type="datetimeFigureOut">
              <a:rPr lang="nl-NL" smtClean="0"/>
              <a:t>24-4-2020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3B4F5-A3C2-4106-8956-C774A3E1E0A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9757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113207-6C19-46C3-BD1F-91054C0500CE}" type="datetimeFigureOut">
              <a:rPr lang="nl-NL" smtClean="0"/>
              <a:t>24-4-2020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F3B4F5-A3C2-4106-8956-C774A3E1E0A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2898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113207-6C19-46C3-BD1F-91054C0500CE}" type="datetimeFigureOut">
              <a:rPr lang="nl-NL" smtClean="0"/>
              <a:t>24-4-2020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3B4F5-A3C2-4106-8956-C774A3E1E0A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3249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Box 118">
            <a:extLst>
              <a:ext uri="{FF2B5EF4-FFF2-40B4-BE49-F238E27FC236}">
                <a16:creationId xmlns:a16="http://schemas.microsoft.com/office/drawing/2014/main" xmlns="" id="{183DCA4E-D154-4F08-A087-71B8BFFE9198}"/>
              </a:ext>
            </a:extLst>
          </p:cNvPr>
          <p:cNvSpPr txBox="1"/>
          <p:nvPr/>
        </p:nvSpPr>
        <p:spPr>
          <a:xfrm>
            <a:off x="8012776" y="1275056"/>
            <a:ext cx="55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SKZ</a:t>
            </a:r>
            <a:endParaRPr lang="nl-NL" sz="1200" dirty="0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xmlns="" id="{07BC54EF-B956-44D5-A26D-409CB2897DAB}"/>
              </a:ext>
            </a:extLst>
          </p:cNvPr>
          <p:cNvSpPr txBox="1"/>
          <p:nvPr/>
        </p:nvSpPr>
        <p:spPr>
          <a:xfrm>
            <a:off x="6814059" y="376726"/>
            <a:ext cx="55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KYM</a:t>
            </a:r>
            <a:endParaRPr lang="nl-NL" sz="1200" dirty="0"/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xmlns="" id="{ADB036C4-EE0B-4D1C-82C5-2BDDE2E7E509}"/>
              </a:ext>
            </a:extLst>
          </p:cNvPr>
          <p:cNvSpPr txBox="1"/>
          <p:nvPr/>
        </p:nvSpPr>
        <p:spPr>
          <a:xfrm>
            <a:off x="6310881" y="238227"/>
            <a:ext cx="55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KAR</a:t>
            </a:r>
            <a:endParaRPr lang="nl-NL" sz="1200" dirty="0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xmlns="" id="{995C6A9C-7C91-4C59-AEC2-08C967724F0D}"/>
              </a:ext>
            </a:extLst>
          </p:cNvPr>
          <p:cNvSpPr txBox="1"/>
          <p:nvPr/>
        </p:nvSpPr>
        <p:spPr>
          <a:xfrm>
            <a:off x="5899622" y="238348"/>
            <a:ext cx="55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LES</a:t>
            </a:r>
            <a:endParaRPr lang="nl-NL" sz="1200" dirty="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xmlns="" id="{74AB97DF-E120-454E-A917-40FF7F4091F5}"/>
              </a:ext>
            </a:extLst>
          </p:cNvPr>
          <p:cNvSpPr txBox="1"/>
          <p:nvPr/>
        </p:nvSpPr>
        <p:spPr>
          <a:xfrm>
            <a:off x="2006599" y="4869896"/>
            <a:ext cx="4587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SOR</a:t>
            </a:r>
            <a:endParaRPr lang="nl-NL" sz="1200" dirty="0"/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xmlns="" id="{69F23624-C17E-4A4B-BCD2-B7A9C04A50D1}"/>
              </a:ext>
            </a:extLst>
          </p:cNvPr>
          <p:cNvSpPr txBox="1"/>
          <p:nvPr/>
        </p:nvSpPr>
        <p:spPr>
          <a:xfrm>
            <a:off x="4273752" y="303312"/>
            <a:ext cx="55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BKR</a:t>
            </a:r>
            <a:endParaRPr lang="nl-NL" sz="1200" dirty="0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xmlns="" id="{68CCA08F-3F3E-4C7E-BD3A-1B339D3922BC}"/>
              </a:ext>
            </a:extLst>
          </p:cNvPr>
          <p:cNvSpPr txBox="1"/>
          <p:nvPr/>
        </p:nvSpPr>
        <p:spPr>
          <a:xfrm>
            <a:off x="3826759" y="473285"/>
            <a:ext cx="55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DUB</a:t>
            </a:r>
            <a:endParaRPr lang="nl-NL" sz="1200" dirty="0"/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xmlns="" id="{F0300557-A9C9-40AC-80B2-04131105C282}"/>
              </a:ext>
            </a:extLst>
          </p:cNvPr>
          <p:cNvSpPr txBox="1"/>
          <p:nvPr/>
        </p:nvSpPr>
        <p:spPr>
          <a:xfrm>
            <a:off x="3575483" y="662897"/>
            <a:ext cx="55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PVO</a:t>
            </a:r>
            <a:endParaRPr lang="nl-NL" sz="1200" dirty="0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xmlns="" id="{2F16E375-1933-4BC0-8650-88D5CC5B2A5F}"/>
              </a:ext>
            </a:extLst>
          </p:cNvPr>
          <p:cNvSpPr txBox="1"/>
          <p:nvPr/>
        </p:nvSpPr>
        <p:spPr>
          <a:xfrm>
            <a:off x="3258578" y="842310"/>
            <a:ext cx="4853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LIK</a:t>
            </a:r>
            <a:endParaRPr lang="nl-NL" sz="1200" dirty="0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xmlns="" id="{971B5CDD-6749-4E01-BF48-DA9759E203BE}"/>
              </a:ext>
            </a:extLst>
          </p:cNvPr>
          <p:cNvSpPr txBox="1"/>
          <p:nvPr/>
        </p:nvSpPr>
        <p:spPr>
          <a:xfrm>
            <a:off x="2834198" y="1175307"/>
            <a:ext cx="4853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RAC</a:t>
            </a:r>
            <a:endParaRPr lang="nl-NL" sz="1200" dirty="0"/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xmlns="" id="{E80B2474-19C2-4651-A39D-020651FC4C15}"/>
              </a:ext>
            </a:extLst>
          </p:cNvPr>
          <p:cNvSpPr txBox="1"/>
          <p:nvPr/>
        </p:nvSpPr>
        <p:spPr>
          <a:xfrm>
            <a:off x="1904592" y="2030861"/>
            <a:ext cx="4853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KCH</a:t>
            </a:r>
            <a:endParaRPr lang="nl-NL" sz="1200" dirty="0"/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xmlns="" id="{3604D257-935D-491F-B5AF-F88DEE2EA91D}"/>
              </a:ext>
            </a:extLst>
          </p:cNvPr>
          <p:cNvSpPr txBox="1"/>
          <p:nvPr/>
        </p:nvSpPr>
        <p:spPr>
          <a:xfrm>
            <a:off x="1787505" y="4154711"/>
            <a:ext cx="4853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REC</a:t>
            </a:r>
            <a:endParaRPr lang="nl-NL" sz="1200" dirty="0"/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xmlns="" id="{5BF3D0F5-27CB-4C89-B9ED-3BCD2F292A3D}"/>
              </a:ext>
            </a:extLst>
          </p:cNvPr>
          <p:cNvSpPr txBox="1"/>
          <p:nvPr/>
        </p:nvSpPr>
        <p:spPr>
          <a:xfrm>
            <a:off x="1806221" y="4465211"/>
            <a:ext cx="4853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ZUJ</a:t>
            </a:r>
            <a:endParaRPr lang="nl-NL" sz="1200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xmlns="" id="{42DE6705-12D2-4DBD-9CE4-E8424480A4D0}"/>
              </a:ext>
            </a:extLst>
          </p:cNvPr>
          <p:cNvSpPr txBox="1"/>
          <p:nvPr/>
        </p:nvSpPr>
        <p:spPr>
          <a:xfrm>
            <a:off x="2165953" y="5274582"/>
            <a:ext cx="4853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BOV</a:t>
            </a:r>
            <a:endParaRPr lang="nl-NL" sz="1200" dirty="0"/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xmlns="" id="{41863098-AB24-433D-9AAE-C5494E534DE6}"/>
              </a:ext>
            </a:extLst>
          </p:cNvPr>
          <p:cNvSpPr txBox="1"/>
          <p:nvPr/>
        </p:nvSpPr>
        <p:spPr>
          <a:xfrm>
            <a:off x="2651316" y="5838211"/>
            <a:ext cx="4853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JSO</a:t>
            </a:r>
            <a:endParaRPr lang="nl-NL" sz="1200" dirty="0"/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xmlns="" id="{E7E7F0C6-6CF3-4B6F-A075-47CC2B81A21F}"/>
              </a:ext>
            </a:extLst>
          </p:cNvPr>
          <p:cNvSpPr txBox="1"/>
          <p:nvPr/>
        </p:nvSpPr>
        <p:spPr>
          <a:xfrm>
            <a:off x="3516673" y="6275857"/>
            <a:ext cx="4853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CRI</a:t>
            </a:r>
            <a:endParaRPr lang="nl-NL" sz="1200" dirty="0"/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xmlns="" id="{FB9D51EC-4FC2-4E81-9794-F7EB217459C6}"/>
              </a:ext>
            </a:extLst>
          </p:cNvPr>
          <p:cNvSpPr txBox="1"/>
          <p:nvPr/>
        </p:nvSpPr>
        <p:spPr>
          <a:xfrm>
            <a:off x="6159832" y="6549105"/>
            <a:ext cx="7431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CRI(PAG)</a:t>
            </a:r>
            <a:endParaRPr lang="nl-NL" sz="1200" dirty="0"/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xmlns="" id="{509CEC4C-74A8-4763-BE92-F2DDF75DCFEB}"/>
              </a:ext>
            </a:extLst>
          </p:cNvPr>
          <p:cNvSpPr txBox="1"/>
          <p:nvPr/>
        </p:nvSpPr>
        <p:spPr>
          <a:xfrm>
            <a:off x="6869681" y="6365940"/>
            <a:ext cx="4853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CIK</a:t>
            </a:r>
            <a:endParaRPr lang="nl-NL" sz="1200" dirty="0"/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xmlns="" id="{FC9218A9-73F6-420B-9079-C06E1278C2BA}"/>
              </a:ext>
            </a:extLst>
          </p:cNvPr>
          <p:cNvSpPr txBox="1"/>
          <p:nvPr/>
        </p:nvSpPr>
        <p:spPr>
          <a:xfrm>
            <a:off x="7337250" y="5999611"/>
            <a:ext cx="4853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TSIH</a:t>
            </a:r>
            <a:endParaRPr lang="nl-NL" sz="1200" dirty="0"/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xmlns="" id="{18EC4E08-8C04-46C0-83D1-934812F9FDEC}"/>
              </a:ext>
            </a:extLst>
          </p:cNvPr>
          <p:cNvSpPr txBox="1"/>
          <p:nvPr/>
        </p:nvSpPr>
        <p:spPr>
          <a:xfrm>
            <a:off x="8831429" y="3285351"/>
            <a:ext cx="4853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CHI</a:t>
            </a:r>
            <a:endParaRPr lang="nl-NL" sz="1200" dirty="0"/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xmlns="" id="{BA00A063-B247-4F4B-9D98-82EB2C76FCDC}"/>
              </a:ext>
            </a:extLst>
          </p:cNvPr>
          <p:cNvSpPr txBox="1"/>
          <p:nvPr/>
        </p:nvSpPr>
        <p:spPr>
          <a:xfrm>
            <a:off x="5263851" y="6653763"/>
            <a:ext cx="5048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9966CD"/>
                </a:solidFill>
              </a:rPr>
              <a:t>IST</a:t>
            </a:r>
            <a:endParaRPr lang="nl-NL" sz="1200" dirty="0">
              <a:solidFill>
                <a:srgbClr val="9966CD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xmlns="" id="{4C39AB0F-A0DC-477D-ABA8-468C65E6F04D}"/>
              </a:ext>
            </a:extLst>
          </p:cNvPr>
          <p:cNvGrpSpPr/>
          <p:nvPr/>
        </p:nvGrpSpPr>
        <p:grpSpPr>
          <a:xfrm>
            <a:off x="8458207" y="293730"/>
            <a:ext cx="870024" cy="1479508"/>
            <a:chOff x="7717046" y="6080"/>
            <a:chExt cx="870024" cy="1479508"/>
          </a:xfrm>
        </p:grpSpPr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xmlns="" id="{DDC546A9-4151-465D-AAEB-27966A8D646E}"/>
                </a:ext>
              </a:extLst>
            </p:cNvPr>
            <p:cNvSpPr txBox="1"/>
            <p:nvPr/>
          </p:nvSpPr>
          <p:spPr>
            <a:xfrm>
              <a:off x="7976900" y="6080"/>
              <a:ext cx="610170" cy="14795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1200" dirty="0"/>
                <a:t>DAL</a:t>
              </a:r>
            </a:p>
            <a:p>
              <a:pPr>
                <a:lnSpc>
                  <a:spcPts val="1200"/>
                </a:lnSpc>
              </a:pPr>
              <a:r>
                <a:rPr lang="en-US" sz="1200" dirty="0"/>
                <a:t>IST</a:t>
              </a:r>
            </a:p>
            <a:p>
              <a:pPr>
                <a:lnSpc>
                  <a:spcPts val="1200"/>
                </a:lnSpc>
              </a:pPr>
              <a:r>
                <a:rPr lang="en-US" sz="1200" dirty="0"/>
                <a:t>LAR</a:t>
              </a:r>
            </a:p>
            <a:p>
              <a:pPr>
                <a:lnSpc>
                  <a:spcPts val="1200"/>
                </a:lnSpc>
              </a:pPr>
              <a:r>
                <a:rPr lang="en-US" sz="1200" dirty="0"/>
                <a:t>LIP</a:t>
              </a:r>
            </a:p>
            <a:p>
              <a:pPr>
                <a:lnSpc>
                  <a:spcPts val="1200"/>
                </a:lnSpc>
              </a:pPr>
              <a:r>
                <a:rPr lang="en-US" sz="1200" dirty="0"/>
                <a:t>OVC</a:t>
              </a:r>
            </a:p>
            <a:p>
              <a:pPr>
                <a:lnSpc>
                  <a:spcPts val="1200"/>
                </a:lnSpc>
              </a:pPr>
              <a:r>
                <a:rPr lang="en-US" sz="1200" dirty="0"/>
                <a:t>PIV</a:t>
              </a:r>
            </a:p>
            <a:p>
              <a:pPr>
                <a:lnSpc>
                  <a:spcPts val="1200"/>
                </a:lnSpc>
              </a:pPr>
              <a:r>
                <a:rPr lang="en-US" sz="1200" dirty="0"/>
                <a:t>RUD</a:t>
              </a:r>
            </a:p>
            <a:p>
              <a:pPr>
                <a:lnSpc>
                  <a:spcPts val="1200"/>
                </a:lnSpc>
              </a:pPr>
              <a:r>
                <a:rPr lang="en-US" sz="1200" dirty="0"/>
                <a:t>SKO</a:t>
              </a:r>
            </a:p>
            <a:p>
              <a:pPr>
                <a:lnSpc>
                  <a:spcPts val="1200"/>
                </a:lnSpc>
              </a:pPr>
              <a:r>
                <a:rPr lang="en-US" sz="1200" dirty="0"/>
                <a:t>TSIR</a:t>
              </a:r>
              <a:endParaRPr lang="nl-NL" sz="1200" dirty="0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xmlns="" id="{E3E3D1E1-95FD-4F18-99A9-80136321C5F6}"/>
                </a:ext>
              </a:extLst>
            </p:cNvPr>
            <p:cNvGrpSpPr/>
            <p:nvPr/>
          </p:nvGrpSpPr>
          <p:grpSpPr>
            <a:xfrm>
              <a:off x="7717046" y="18752"/>
              <a:ext cx="678203" cy="1429048"/>
              <a:chOff x="7717046" y="18752"/>
              <a:chExt cx="678203" cy="1429048"/>
            </a:xfrm>
          </p:grpSpPr>
          <p:sp>
            <p:nvSpPr>
              <p:cNvPr id="150" name="Rectangle 149">
                <a:extLst>
                  <a:ext uri="{FF2B5EF4-FFF2-40B4-BE49-F238E27FC236}">
                    <a16:creationId xmlns:a16="http://schemas.microsoft.com/office/drawing/2014/main" xmlns="" id="{60BF6FF3-AFFE-46B3-B9A9-8528DE17024C}"/>
                  </a:ext>
                </a:extLst>
              </p:cNvPr>
              <p:cNvSpPr/>
              <p:nvPr/>
            </p:nvSpPr>
            <p:spPr>
              <a:xfrm>
                <a:off x="7717046" y="18752"/>
                <a:ext cx="678203" cy="142904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xmlns="" id="{0ED226F6-E4FC-4A17-A164-03FB1063B62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92592" y="277772"/>
                <a:ext cx="219833" cy="0"/>
              </a:xfrm>
              <a:prstGeom prst="line">
                <a:avLst/>
              </a:prstGeom>
              <a:ln w="19050">
                <a:solidFill>
                  <a:srgbClr val="9966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Connector 141">
                <a:extLst>
                  <a:ext uri="{FF2B5EF4-FFF2-40B4-BE49-F238E27FC236}">
                    <a16:creationId xmlns:a16="http://schemas.microsoft.com/office/drawing/2014/main" xmlns="" id="{91787C8B-8DE1-4212-9D99-D2B2A7F6CA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92550" y="430503"/>
                <a:ext cx="219833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Connector 143">
                <a:extLst>
                  <a:ext uri="{FF2B5EF4-FFF2-40B4-BE49-F238E27FC236}">
                    <a16:creationId xmlns:a16="http://schemas.microsoft.com/office/drawing/2014/main" xmlns="" id="{BA8D8610-D769-407C-BDD1-2C428262757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93203" y="130121"/>
                <a:ext cx="219833" cy="0"/>
              </a:xfrm>
              <a:prstGeom prst="line">
                <a:avLst/>
              </a:prstGeom>
              <a:ln w="19050">
                <a:solidFill>
                  <a:srgbClr val="00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Straight Connector 145">
                <a:extLst>
                  <a:ext uri="{FF2B5EF4-FFF2-40B4-BE49-F238E27FC236}">
                    <a16:creationId xmlns:a16="http://schemas.microsoft.com/office/drawing/2014/main" xmlns="" id="{A87C66B1-A78A-443E-AD8B-5C0A7143B1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92035" y="584295"/>
                <a:ext cx="219833" cy="0"/>
              </a:xfrm>
              <a:prstGeom prst="line">
                <a:avLst/>
              </a:prstGeom>
              <a:ln w="19050">
                <a:solidFill>
                  <a:srgbClr val="00CC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Connector 146">
                <a:extLst>
                  <a:ext uri="{FF2B5EF4-FFF2-40B4-BE49-F238E27FC236}">
                    <a16:creationId xmlns:a16="http://schemas.microsoft.com/office/drawing/2014/main" xmlns="" id="{6EF5DFA6-2C1C-4D43-89AD-A28497381A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91993" y="738614"/>
                <a:ext cx="219833" cy="0"/>
              </a:xfrm>
              <a:prstGeom prst="line">
                <a:avLst/>
              </a:prstGeom>
              <a:ln w="19050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Connector 147">
                <a:extLst>
                  <a:ext uri="{FF2B5EF4-FFF2-40B4-BE49-F238E27FC236}">
                    <a16:creationId xmlns:a16="http://schemas.microsoft.com/office/drawing/2014/main" xmlns="" id="{6624CB30-CB0F-4E18-A423-A016841152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94180" y="890885"/>
                <a:ext cx="219833" cy="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>
                <a:extLst>
                  <a:ext uri="{FF2B5EF4-FFF2-40B4-BE49-F238E27FC236}">
                    <a16:creationId xmlns:a16="http://schemas.microsoft.com/office/drawing/2014/main" xmlns="" id="{3BBBED01-332A-42CB-B5C0-ECA3C9D48D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94138" y="1038536"/>
                <a:ext cx="219833" cy="0"/>
              </a:xfrm>
              <a:prstGeom prst="line">
                <a:avLst/>
              </a:prstGeom>
              <a:ln w="19050">
                <a:solidFill>
                  <a:srgbClr val="CC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151">
                <a:extLst>
                  <a:ext uri="{FF2B5EF4-FFF2-40B4-BE49-F238E27FC236}">
                    <a16:creationId xmlns:a16="http://schemas.microsoft.com/office/drawing/2014/main" xmlns="" id="{43C6E676-1554-4661-8F43-0A566B673B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93623" y="1192328"/>
                <a:ext cx="219833" cy="0"/>
              </a:xfrm>
              <a:prstGeom prst="line">
                <a:avLst/>
              </a:prstGeom>
              <a:ln w="19050">
                <a:solidFill>
                  <a:srgbClr val="FF66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Connector 152">
                <a:extLst>
                  <a:ext uri="{FF2B5EF4-FFF2-40B4-BE49-F238E27FC236}">
                    <a16:creationId xmlns:a16="http://schemas.microsoft.com/office/drawing/2014/main" xmlns="" id="{56D0C50C-9537-4AE0-BC8A-0E697894E9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93581" y="1356807"/>
                <a:ext cx="219833" cy="0"/>
              </a:xfrm>
              <a:prstGeom prst="line">
                <a:avLst/>
              </a:prstGeom>
              <a:ln w="19050">
                <a:solidFill>
                  <a:srgbClr val="9999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3AD88553-0DAA-4C0F-A1C1-772102AD3DB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58378" y="397506"/>
            <a:ext cx="6573051" cy="630568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24AC2F98-1F69-442B-9E1C-AD837DE228AF}"/>
              </a:ext>
            </a:extLst>
          </p:cNvPr>
          <p:cNvSpPr txBox="1"/>
          <p:nvPr/>
        </p:nvSpPr>
        <p:spPr>
          <a:xfrm>
            <a:off x="128486" y="38540"/>
            <a:ext cx="206302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Additional file </a:t>
            </a:r>
            <a:r>
              <a:rPr lang="en-US" sz="1100" b="1" smtClean="0"/>
              <a:t>6 Figure S2. </a:t>
            </a:r>
            <a:r>
              <a:rPr lang="en-US" sz="1100" dirty="0"/>
              <a:t>Neighbor-Joining tree visualizing the allele-sharing distances of the Southeastern European sheep. See Fig. 1 or Table S1 for the breed codes. Breeds that are dispersed over different branches of the tree have been indicated by colored lines. </a:t>
            </a:r>
            <a:endParaRPr lang="nl-NL" sz="1100" dirty="0"/>
          </a:p>
          <a:p>
            <a:endParaRPr lang="nl-NL" sz="900" dirty="0"/>
          </a:p>
        </p:txBody>
      </p:sp>
    </p:spTree>
    <p:extLst>
      <p:ext uri="{BB962C8B-B14F-4D97-AF65-F5344CB8AC3E}">
        <p14:creationId xmlns:p14="http://schemas.microsoft.com/office/powerpoint/2010/main" val="21098977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78</Words>
  <Application>Microsoft Office PowerPoint</Application>
  <PresentationFormat>On-screen Show (4:3)</PresentationFormat>
  <Paragraphs>31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2</cp:revision>
  <dcterms:created xsi:type="dcterms:W3CDTF">2020-02-17T15:57:34Z</dcterms:created>
  <dcterms:modified xsi:type="dcterms:W3CDTF">2020-04-24T20:55:02Z</dcterms:modified>
</cp:coreProperties>
</file>