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6" d="100"/>
          <a:sy n="86" d="100"/>
        </p:scale>
        <p:origin x="65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87B7A-49A8-4E7F-ACE4-136A441E96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DCF653E-2236-408C-93C1-762889404B3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FA1076-57C4-4C00-A89B-AEA7062D93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C2C2C7-04E2-4EDC-AB27-47AC6F1586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17CFAA-945A-4C62-B484-D8B6C74A2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58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FB666B-5843-406C-97B7-3EE9D48E7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A02A9D6-9475-4C42-B2EC-F97C2DE1AF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5BB3D0-FBA0-43C1-BE19-E46F13553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E504E6-CE27-43F5-9DE3-F4A36B66C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2E828A7-8DDD-4D0B-A117-A9C730C158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6758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0F682D-C6ED-42C9-A1C7-7D4DCA3D055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1929277-6DA0-44C6-B091-AF602A3C34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654324-AD0B-43FA-8C94-AF795EE14D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E872F-2C38-4174-BDBD-70CEEC43A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E01ECA-2875-4397-AF9D-D93C192BF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86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F87CF2-6B3D-4B3E-82BF-EC7FE4770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F49017D-A45F-447E-B095-FE268E3D20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EA10F-0E3F-4553-B1D6-5BE3BB2C69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DB0D1-CEE1-469E-9322-D95ED68CF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45472C-6286-4ED7-93CD-94978580FF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72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4C68F-55D0-4727-B085-26A246779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B58AFB-1093-4776-9B3B-10FA3C71B2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6541C9-A46E-48B7-BC09-755D67666E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4A8C22-6FF1-4A2F-8962-989B0626D3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547A6E-ED0B-4AAD-BCB0-9E368E9E11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69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51C3E7-6833-4DAD-99E5-9BE7D2C37C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51556EB-9FFD-4BBC-95DF-A8FD26A216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11720A-AFA0-4221-9FFF-FF999ABCA1D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D69C07-4B62-46F3-BE05-6F5C400AA1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C5A8CD-DF54-46B2-B042-3CD34C12E4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FDE113-29D9-414A-BAC0-57F87023A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24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B24C71-4DCB-43F4-A8B3-115D6D443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E39818-53F6-4FC2-B497-F6F73EAB44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F9DF231-7A97-4659-BB50-DC2853EC2EC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FC10DC6-5249-42E6-B512-7263D6C182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22B6F5-13B8-4C7C-B5E0-950EF6537F5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2CFA4-2B45-4618-A7DB-9CE6B2FAF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4DC1723-54EF-4C2B-9DF6-723C4706C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93AC9F-789E-49E1-A947-F11058C933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4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6E8611-3720-4A74-829A-06C84D817A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D4EDCB-B079-4D52-A951-43500F6E0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6A6E32A-62B3-468A-9BBC-F5E9ECF3F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07407-6865-402D-BB2D-836D062EF8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270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B59691E-E9AF-49C7-93D7-5B97FE95CF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EA443E-3AA4-4CDA-BD55-D35BB2DDB1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283A58-8CBC-4A92-9D0B-51307B3B71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1951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BB2970-0876-40AB-8FC5-A214821C59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EF4C20A-E871-4FFB-92EE-741F3194DE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4D4D79-8834-4545-A3D7-E431DC216C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D98690-5493-4D63-A676-33408E601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9ADD3F-0804-4534-A31C-B4103EB173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AA9ACA-6720-4533-A9CD-FB25BCF426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658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329648-6497-4D88-B501-920A3AB18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7A7C9A-6A46-4E43-9C3C-D89FDB4B713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2CAC6D-DD64-40E7-9655-A31872575E0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D02A09-DBB5-436C-A199-8D1F53944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30EA-FC0E-425E-B161-0561D76088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1981CA-D4DD-4574-B55B-2B569631A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342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D24CC9C-AB87-4FE3-9501-98A9810C9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1363B3-DB87-42E0-9169-825A462054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C5B803-8DB4-4F30-9217-717930E968A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A7EB47-2D68-471C-974C-024D6ED9DB37}" type="datetimeFigureOut">
              <a:rPr lang="en-US" smtClean="0"/>
              <a:t>1/7/2020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878133-A319-4B76-AF01-6F812D5BBE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AAD797-99F2-4316-90EA-378E4668A01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0F7161-7568-4C9D-A8CF-19E99EB811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016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1267708" y="320320"/>
            <a:ext cx="9656583" cy="6217360"/>
            <a:chOff x="870169" y="451069"/>
            <a:chExt cx="7664231" cy="5655441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169" y="451069"/>
              <a:ext cx="3817445" cy="2834071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7614" y="451069"/>
              <a:ext cx="3846786" cy="2834149"/>
            </a:xfrm>
            <a:prstGeom prst="rect">
              <a:avLst/>
            </a:prstGeom>
          </p:spPr>
        </p:pic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70169" y="3285140"/>
              <a:ext cx="3818578" cy="282137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687614" y="3285141"/>
              <a:ext cx="3846786" cy="282136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019798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Snitz, Beth</dc:creator>
  <cp:lastModifiedBy>Snitz, Beth</cp:lastModifiedBy>
  <cp:revision>4</cp:revision>
  <dcterms:created xsi:type="dcterms:W3CDTF">2020-01-03T19:03:03Z</dcterms:created>
  <dcterms:modified xsi:type="dcterms:W3CDTF">2020-01-07T14:05:57Z</dcterms:modified>
</cp:coreProperties>
</file>