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dv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33" r:id="rId2"/>
  </p:sldIdLst>
  <p:sldSz cx="6858000" cy="12192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7259" autoAdjust="0"/>
  </p:normalViewPr>
  <p:slideViewPr>
    <p:cSldViewPr snapToGrid="0">
      <p:cViewPr>
        <p:scale>
          <a:sx n="100" d="100"/>
          <a:sy n="100" d="100"/>
        </p:scale>
        <p:origin x="-990" y="-72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19292-71B1-4245-A4A3-AEF15BC0D5A1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1162050"/>
            <a:ext cx="17621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E004B-8ACC-4871-9079-A9845481C4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7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Supplementary figure 2. Patterns of effect on BEPOD/L values as a result of different normalizations of the data from the 5 data sets.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E004B-8ACC-4871-9079-A9845481C4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0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32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9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68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10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82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07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71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3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11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08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64827-0E1A-47A0-AC68-25E68BA40409}" type="datetimeFigureOut">
              <a:rPr lang="en-US" smtClean="0"/>
              <a:t>5/8/2020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75AB1-3DE6-4525-A660-E781B0884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39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xd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1672A28-9DAF-402A-9900-4D3EC4E2D516}"/>
              </a:ext>
            </a:extLst>
          </p:cNvPr>
          <p:cNvSpPr txBox="1"/>
          <p:nvPr/>
        </p:nvSpPr>
        <p:spPr>
          <a:xfrm>
            <a:off x="2287757" y="4156174"/>
            <a:ext cx="18473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6172B2F-3593-4CFB-9B48-F3B3C499C674}"/>
              </a:ext>
            </a:extLst>
          </p:cNvPr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" t="2453" r="12259" b="8679"/>
          <a:stretch/>
        </p:blipFill>
        <p:spPr>
          <a:xfrm>
            <a:off x="425450" y="5175250"/>
            <a:ext cx="5451538" cy="304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BEBD75E-27E3-43C6-9F61-E640290BCEDB}"/>
              </a:ext>
            </a:extLst>
          </p:cNvPr>
          <p:cNvSpPr txBox="1"/>
          <p:nvPr/>
        </p:nvSpPr>
        <p:spPr>
          <a:xfrm rot="16200000">
            <a:off x="-737433" y="5924551"/>
            <a:ext cx="1986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Gene Set BEPOD/L (mg/kg/day)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2EB5F9C-6530-4380-8441-9EBB0228D7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492" y="5224462"/>
            <a:ext cx="792526" cy="6215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BC4940D-FE8C-4718-A435-B573B31CA087}"/>
              </a:ext>
            </a:extLst>
          </p:cNvPr>
          <p:cNvSpPr txBox="1"/>
          <p:nvPr/>
        </p:nvSpPr>
        <p:spPr>
          <a:xfrm>
            <a:off x="115272" y="4697520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3287F07-5345-4BA5-A612-C9E862EF6753}"/>
              </a:ext>
            </a:extLst>
          </p:cNvPr>
          <p:cNvSpPr txBox="1"/>
          <p:nvPr/>
        </p:nvSpPr>
        <p:spPr>
          <a:xfrm>
            <a:off x="124982" y="1360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686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22231</TotalTime>
  <Words>35</Words>
  <Application>Microsoft Office PowerPoint</Application>
  <PresentationFormat>Custom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Auerbach, Scott S (NIH/NIEHS) [E]</dc:creator>
  <cp:lastModifiedBy>Arundoss Perumal</cp:lastModifiedBy>
  <cp:revision>66</cp:revision>
  <cp:lastPrinted>2018-12-06T16:58:59Z</cp:lastPrinted>
  <dcterms:created xsi:type="dcterms:W3CDTF">2018-11-20T16:19:56Z</dcterms:created>
  <dcterms:modified xsi:type="dcterms:W3CDTF">2020-05-08T08:00:32Z</dcterms:modified>
</cp:coreProperties>
</file>