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96" d="100"/>
          <a:sy n="96" d="100"/>
        </p:scale>
        <p:origin x="0" y="18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6DF6B2-85DD-42E5-8E20-7F6B1E6D0EBE}" type="datetimeFigureOut">
              <a:rPr lang="en-US" smtClean="0"/>
              <a:t>12/10/2019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D7792-67FF-4F3C-ABC2-9687558388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97292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6DF6B2-85DD-42E5-8E20-7F6B1E6D0EBE}" type="datetimeFigureOut">
              <a:rPr lang="en-US" smtClean="0"/>
              <a:t>12/10/2019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D7792-67FF-4F3C-ABC2-9687558388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50695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6DF6B2-85DD-42E5-8E20-7F6B1E6D0EBE}" type="datetimeFigureOut">
              <a:rPr lang="en-US" smtClean="0"/>
              <a:t>12/10/2019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D7792-67FF-4F3C-ABC2-9687558388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67297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6DF6B2-85DD-42E5-8E20-7F6B1E6D0EBE}" type="datetimeFigureOut">
              <a:rPr lang="en-US" smtClean="0"/>
              <a:t>12/10/2019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D7792-67FF-4F3C-ABC2-9687558388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80300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6DF6B2-85DD-42E5-8E20-7F6B1E6D0EBE}" type="datetimeFigureOut">
              <a:rPr lang="en-US" smtClean="0"/>
              <a:t>12/10/2019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D7792-67FF-4F3C-ABC2-9687558388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44308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6DF6B2-85DD-42E5-8E20-7F6B1E6D0EBE}" type="datetimeFigureOut">
              <a:rPr lang="en-US" smtClean="0"/>
              <a:t>12/10/2019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D7792-67FF-4F3C-ABC2-9687558388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6487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6DF6B2-85DD-42E5-8E20-7F6B1E6D0EBE}" type="datetimeFigureOut">
              <a:rPr lang="en-US" smtClean="0"/>
              <a:t>12/10/2019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D7792-67FF-4F3C-ABC2-9687558388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68792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6DF6B2-85DD-42E5-8E20-7F6B1E6D0EBE}" type="datetimeFigureOut">
              <a:rPr lang="en-US" smtClean="0"/>
              <a:t>12/10/2019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D7792-67FF-4F3C-ABC2-9687558388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47419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6DF6B2-85DD-42E5-8E20-7F6B1E6D0EBE}" type="datetimeFigureOut">
              <a:rPr lang="en-US" smtClean="0"/>
              <a:t>12/10/2019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D7792-67FF-4F3C-ABC2-9687558388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54974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6DF6B2-85DD-42E5-8E20-7F6B1E6D0EBE}" type="datetimeFigureOut">
              <a:rPr lang="en-US" smtClean="0"/>
              <a:t>12/10/2019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D7792-67FF-4F3C-ABC2-9687558388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3635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6DF6B2-85DD-42E5-8E20-7F6B1E6D0EBE}" type="datetimeFigureOut">
              <a:rPr lang="en-US" smtClean="0"/>
              <a:t>12/10/2019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D7792-67FF-4F3C-ABC2-9687558388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08129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6DF6B2-85DD-42E5-8E20-7F6B1E6D0EBE}" type="datetimeFigureOut">
              <a:rPr lang="en-US" smtClean="0"/>
              <a:t>12/10/2019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9D7792-67FF-4F3C-ABC2-9687558388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74929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/>
          <p:cNvGrpSpPr/>
          <p:nvPr/>
        </p:nvGrpSpPr>
        <p:grpSpPr>
          <a:xfrm>
            <a:off x="1935663" y="521628"/>
            <a:ext cx="5223017" cy="5409615"/>
            <a:chOff x="2537026" y="604007"/>
            <a:chExt cx="3706566" cy="4135773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 rotWithShape="1">
            <a:blip r:embed="rId2"/>
            <a:srcRect l="37601" t="36689" r="36994" b="26184"/>
            <a:stretch/>
          </p:blipFill>
          <p:spPr>
            <a:xfrm>
              <a:off x="2537026" y="604007"/>
              <a:ext cx="3706566" cy="4135773"/>
            </a:xfrm>
            <a:prstGeom prst="rect">
              <a:avLst/>
            </a:prstGeom>
            <a:ln w="19050">
              <a:solidFill>
                <a:schemeClr val="tx1"/>
              </a:solidFill>
            </a:ln>
          </p:spPr>
        </p:pic>
        <p:sp>
          <p:nvSpPr>
            <p:cNvPr id="10" name="TextBox 9"/>
            <p:cNvSpPr txBox="1"/>
            <p:nvPr/>
          </p:nvSpPr>
          <p:spPr>
            <a:xfrm>
              <a:off x="4396719" y="2097546"/>
              <a:ext cx="892421" cy="1941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50" b="1" dirty="0" err="1" smtClean="0">
                  <a:solidFill>
                    <a:schemeClr val="accent1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Naung</a:t>
              </a:r>
              <a:r>
                <a:rPr lang="en-US" sz="1050" b="1" dirty="0" smtClean="0">
                  <a:solidFill>
                    <a:schemeClr val="accent1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Cho</a:t>
              </a:r>
              <a:endParaRPr lang="en-US" sz="1050" b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4467014" y="2405712"/>
              <a:ext cx="892421" cy="1941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50" b="1" dirty="0" err="1" smtClean="0">
                  <a:solidFill>
                    <a:schemeClr val="accent1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Pyi</a:t>
              </a:r>
              <a:r>
                <a:rPr lang="en-US" sz="1050" b="1" dirty="0" smtClean="0">
                  <a:solidFill>
                    <a:schemeClr val="accent1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n-US" sz="1050" b="1" dirty="0" err="1" smtClean="0">
                  <a:solidFill>
                    <a:schemeClr val="accent1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Oo</a:t>
              </a:r>
              <a:r>
                <a:rPr lang="en-US" sz="1050" b="1" dirty="0" smtClean="0">
                  <a:solidFill>
                    <a:schemeClr val="accent1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n-US" sz="1050" b="1" dirty="0" err="1" smtClean="0">
                  <a:solidFill>
                    <a:schemeClr val="accent1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Lwin</a:t>
              </a:r>
              <a:endParaRPr lang="en-US" sz="1050" b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4585113" y="2919916"/>
              <a:ext cx="628009" cy="1764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Shan State</a:t>
              </a:r>
              <a:endParaRPr 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4041291" y="2921608"/>
              <a:ext cx="487818" cy="2823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Mandalay Division</a:t>
              </a:r>
              <a:endParaRPr 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" name="Flowchart: Connector 6"/>
            <p:cNvSpPr/>
            <p:nvPr/>
          </p:nvSpPr>
          <p:spPr>
            <a:xfrm>
              <a:off x="4437670" y="2310612"/>
              <a:ext cx="91440" cy="91440"/>
            </a:xfrm>
            <a:prstGeom prst="flowChartConnector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Flowchart: Connector 7"/>
            <p:cNvSpPr/>
            <p:nvPr/>
          </p:nvSpPr>
          <p:spPr>
            <a:xfrm>
              <a:off x="4196645" y="2344666"/>
              <a:ext cx="91440" cy="91440"/>
            </a:xfrm>
            <a:prstGeom prst="flowChartConnector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7" name="TextBox 16"/>
          <p:cNvSpPr txBox="1"/>
          <p:nvPr/>
        </p:nvSpPr>
        <p:spPr>
          <a:xfrm>
            <a:off x="7825946" y="6293708"/>
            <a:ext cx="14745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Figure S1</a:t>
            </a:r>
            <a:endParaRPr lang="en-US" dirty="0"/>
          </a:p>
        </p:txBody>
      </p:sp>
      <p:sp>
        <p:nvSpPr>
          <p:cNvPr id="12" name="Flowchart: Connector 11"/>
          <p:cNvSpPr/>
          <p:nvPr/>
        </p:nvSpPr>
        <p:spPr>
          <a:xfrm>
            <a:off x="4637442" y="3105617"/>
            <a:ext cx="128850" cy="119604"/>
          </a:xfrm>
          <a:prstGeom prst="flowChartConnector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3250984" y="2543207"/>
            <a:ext cx="1257533" cy="2539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 err="1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Tha</a:t>
            </a:r>
            <a:r>
              <a:rPr lang="en-US" sz="1050" b="1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50" b="1" dirty="0" err="1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Beik</a:t>
            </a:r>
            <a:r>
              <a:rPr lang="en-US" sz="1050" b="1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50" b="1" dirty="0" err="1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Kyin</a:t>
            </a:r>
            <a:endParaRPr lang="en-US" sz="1050" b="1" dirty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Flowchart: Connector 17"/>
          <p:cNvSpPr/>
          <p:nvPr/>
        </p:nvSpPr>
        <p:spPr>
          <a:xfrm>
            <a:off x="4300140" y="3088867"/>
            <a:ext cx="128850" cy="119604"/>
          </a:xfrm>
          <a:prstGeom prst="flowChartConnector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/>
          <p:cNvSpPr txBox="1"/>
          <p:nvPr/>
        </p:nvSpPr>
        <p:spPr>
          <a:xfrm>
            <a:off x="3604069" y="2921409"/>
            <a:ext cx="863009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Mandalay</a:t>
            </a:r>
            <a:endParaRPr lang="en-US" sz="1050" b="1" dirty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8819196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14</TotalTime>
  <Words>15</Words>
  <Application>Microsoft Office PowerPoint</Application>
  <PresentationFormat>On-screen Show (4:3)</PresentationFormat>
  <Paragraphs>7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user</cp:lastModifiedBy>
  <cp:revision>3</cp:revision>
  <dcterms:created xsi:type="dcterms:W3CDTF">2019-11-29T11:58:17Z</dcterms:created>
  <dcterms:modified xsi:type="dcterms:W3CDTF">2019-12-10T03:44:15Z</dcterms:modified>
</cp:coreProperties>
</file>