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212F36-B157-47C7-9674-A9C571C9E310}" type="doc">
      <dgm:prSet loTypeId="urn:microsoft.com/office/officeart/2005/8/layout/venn1" loCatId="relationship" qsTypeId="urn:microsoft.com/office/officeart/2005/8/quickstyle/3d4" qsCatId="3D" csTypeId="urn:microsoft.com/office/officeart/2005/8/colors/colorful2" csCatId="colorful" phldr="1"/>
      <dgm:spPr/>
    </dgm:pt>
    <dgm:pt modelId="{C873F4AA-7DD6-4668-85EE-B7C9EFBE1731}">
      <dgm:prSet phldrT="[텍스트]" custT="1"/>
      <dgm:spPr>
        <a:gradFill flip="none" rotWithShape="0">
          <a:gsLst>
            <a:gs pos="0">
              <a:srgbClr val="0066FF"/>
            </a:gs>
            <a:gs pos="58000">
              <a:srgbClr val="0070C0"/>
            </a:gs>
            <a:gs pos="100000">
              <a:schemeClr val="bg1">
                <a:lumMod val="0"/>
                <a:lumOff val="100000"/>
              </a:schemeClr>
            </a:gs>
          </a:gsLst>
          <a:lin ang="10800000" scaled="1"/>
          <a:tileRect/>
        </a:gradFill>
      </dgm:spPr>
      <dgm:t>
        <a:bodyPr lIns="0" rIns="0" anchor="ctr" anchorCtr="1"/>
        <a:lstStyle/>
        <a:p>
          <a:pPr algn="ctr" latinLnBrk="1">
            <a:lnSpc>
              <a:spcPct val="80000"/>
            </a:lnSpc>
          </a:pPr>
          <a:r>
            <a:rPr lang="en-US" altLang="ko-KR" sz="1200" dirty="0" smtClean="0">
              <a:latin typeface="Times New Roman" pitchFamily="18" charset="0"/>
              <a:cs typeface="Times New Roman" pitchFamily="18" charset="0"/>
            </a:rPr>
            <a:t>   365    </a:t>
          </a:r>
          <a:endParaRPr lang="en-US" altLang="ko-KR" sz="1200" dirty="0">
            <a:latin typeface="Times New Roman" pitchFamily="18" charset="0"/>
            <a:cs typeface="Times New Roman" pitchFamily="18" charset="0"/>
          </a:endParaRPr>
        </a:p>
        <a:p>
          <a:pPr algn="ctr" latinLnBrk="1">
            <a:lnSpc>
              <a:spcPct val="80000"/>
            </a:lnSpc>
          </a:pPr>
          <a:r>
            <a:rPr lang="en-US" altLang="ko-KR" sz="1200" dirty="0" smtClean="0">
              <a:latin typeface="Times New Roman" pitchFamily="18" charset="0"/>
              <a:cs typeface="Times New Roman" pitchFamily="18" charset="0"/>
            </a:rPr>
            <a:t>    (53.8 </a:t>
          </a:r>
          <a:r>
            <a:rPr lang="en-US" altLang="ko-KR" sz="1200" dirty="0">
              <a:latin typeface="Times New Roman" pitchFamily="18" charset="0"/>
              <a:cs typeface="Times New Roman" pitchFamily="18" charset="0"/>
            </a:rPr>
            <a:t>%)</a:t>
          </a:r>
          <a:endParaRPr lang="ko-KR" alt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1A173430-370E-4511-A52D-14C421552973}" type="parTrans" cxnId="{D55FDCC6-456C-43FC-B4AC-5F6CC1B4F8D3}">
      <dgm:prSet/>
      <dgm:spPr/>
      <dgm:t>
        <a:bodyPr/>
        <a:lstStyle/>
        <a:p>
          <a:pPr latinLnBrk="1"/>
          <a:endParaRPr lang="ko-KR" altLang="en-US" sz="1400"/>
        </a:p>
      </dgm:t>
    </dgm:pt>
    <dgm:pt modelId="{0DF46571-D251-419B-AA43-504279F8CBFD}" type="sibTrans" cxnId="{D55FDCC6-456C-43FC-B4AC-5F6CC1B4F8D3}">
      <dgm:prSet/>
      <dgm:spPr/>
      <dgm:t>
        <a:bodyPr/>
        <a:lstStyle/>
        <a:p>
          <a:pPr latinLnBrk="1"/>
          <a:endParaRPr lang="ko-KR" altLang="en-US" sz="1400"/>
        </a:p>
      </dgm:t>
    </dgm:pt>
    <dgm:pt modelId="{0A250372-3C73-4724-B4B0-23EE6D8B909F}">
      <dgm:prSet phldrT="[텍스트]" custT="1"/>
      <dgm:spPr>
        <a:gradFill flip="none" rotWithShape="1">
          <a:gsLst>
            <a:gs pos="2000">
              <a:srgbClr val="FF0000"/>
            </a:gs>
            <a:gs pos="74000">
              <a:srgbClr val="FF0000"/>
            </a:gs>
            <a:gs pos="3000">
              <a:srgbClr val="FF0000"/>
            </a:gs>
            <a:gs pos="100000">
              <a:schemeClr val="tx1">
                <a:lumMod val="95000"/>
                <a:lumOff val="5000"/>
              </a:schemeClr>
            </a:gs>
          </a:gsLst>
          <a:lin ang="0" scaled="0"/>
          <a:tileRect/>
        </a:gradFill>
      </dgm:spPr>
      <dgm:t>
        <a:bodyPr lIns="0" rIns="0" anchor="ctr" anchorCtr="1"/>
        <a:lstStyle/>
        <a:p>
          <a:pPr algn="ctr" latinLnBrk="1">
            <a:lnSpc>
              <a:spcPct val="80000"/>
            </a:lnSpc>
          </a:pPr>
          <a:r>
            <a:rPr lang="en-US" altLang="ko-KR" sz="1200" dirty="0" smtClean="0">
              <a:latin typeface="Times New Roman" pitchFamily="18" charset="0"/>
              <a:cs typeface="Times New Roman" pitchFamily="18" charset="0"/>
            </a:rPr>
            <a:t>182</a:t>
          </a:r>
          <a:endParaRPr lang="en-US" altLang="ko-KR" sz="1200" dirty="0">
            <a:latin typeface="Times New Roman" pitchFamily="18" charset="0"/>
            <a:cs typeface="Times New Roman" pitchFamily="18" charset="0"/>
          </a:endParaRPr>
        </a:p>
        <a:p>
          <a:pPr algn="ctr" latinLnBrk="1">
            <a:lnSpc>
              <a:spcPct val="80000"/>
            </a:lnSpc>
          </a:pPr>
          <a:r>
            <a:rPr lang="en-US" altLang="ko-KR" sz="1200" dirty="0" smtClean="0">
              <a:latin typeface="Times New Roman" pitchFamily="18" charset="0"/>
              <a:cs typeface="Times New Roman" pitchFamily="18" charset="0"/>
            </a:rPr>
            <a:t>(26.8 </a:t>
          </a:r>
          <a:r>
            <a:rPr lang="en-US" altLang="ko-KR" sz="1200" dirty="0">
              <a:latin typeface="Times New Roman" pitchFamily="18" charset="0"/>
              <a:cs typeface="Times New Roman" pitchFamily="18" charset="0"/>
            </a:rPr>
            <a:t>%)</a:t>
          </a:r>
          <a:endParaRPr lang="ko-KR" alt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E7FE3589-FFCD-43CC-AA01-7E1645337122}" type="sibTrans" cxnId="{EDC881CA-95EF-43D7-8DDF-47F5DB56B453}">
      <dgm:prSet/>
      <dgm:spPr/>
      <dgm:t>
        <a:bodyPr/>
        <a:lstStyle/>
        <a:p>
          <a:pPr latinLnBrk="1"/>
          <a:endParaRPr lang="ko-KR" altLang="en-US" sz="1400"/>
        </a:p>
      </dgm:t>
    </dgm:pt>
    <dgm:pt modelId="{FEC40283-34EB-4000-BA79-44BE4509B4F1}" type="parTrans" cxnId="{EDC881CA-95EF-43D7-8DDF-47F5DB56B453}">
      <dgm:prSet/>
      <dgm:spPr/>
      <dgm:t>
        <a:bodyPr/>
        <a:lstStyle/>
        <a:p>
          <a:pPr latinLnBrk="1"/>
          <a:endParaRPr lang="ko-KR" altLang="en-US" sz="1400"/>
        </a:p>
      </dgm:t>
    </dgm:pt>
    <dgm:pt modelId="{9FCB19B6-AA97-4C3C-8DB3-C92B7C8AE91A}" type="pres">
      <dgm:prSet presAssocID="{57212F36-B157-47C7-9674-A9C571C9E310}" presName="compositeShape" presStyleCnt="0">
        <dgm:presLayoutVars>
          <dgm:chMax val="7"/>
          <dgm:dir/>
          <dgm:resizeHandles val="exact"/>
        </dgm:presLayoutVars>
      </dgm:prSet>
      <dgm:spPr/>
    </dgm:pt>
    <dgm:pt modelId="{61D80C48-DB33-4186-8899-3147C724DBB2}" type="pres">
      <dgm:prSet presAssocID="{0A250372-3C73-4724-B4B0-23EE6D8B909F}" presName="circ1" presStyleLbl="vennNode1" presStyleIdx="0" presStyleCnt="2" custLinFactNeighborX="8219"/>
      <dgm:spPr/>
      <dgm:t>
        <a:bodyPr/>
        <a:lstStyle/>
        <a:p>
          <a:pPr latinLnBrk="1"/>
          <a:endParaRPr lang="ko-KR" altLang="en-US"/>
        </a:p>
      </dgm:t>
    </dgm:pt>
    <dgm:pt modelId="{7B30C522-1F23-41E1-A8AF-AE4F8E6DCA87}" type="pres">
      <dgm:prSet presAssocID="{0A250372-3C73-4724-B4B0-23EE6D8B909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B75369-9245-4811-9853-13DE16BB55FC}" type="pres">
      <dgm:prSet presAssocID="{C873F4AA-7DD6-4668-85EE-B7C9EFBE1731}" presName="circ2" presStyleLbl="vennNode1" presStyleIdx="1" presStyleCnt="2" custLinFactNeighborX="-872" custLinFactNeighborY="-163"/>
      <dgm:spPr/>
      <dgm:t>
        <a:bodyPr/>
        <a:lstStyle/>
        <a:p>
          <a:pPr latinLnBrk="1"/>
          <a:endParaRPr lang="ko-KR" altLang="en-US"/>
        </a:p>
      </dgm:t>
    </dgm:pt>
    <dgm:pt modelId="{2DB2195A-C70C-45FF-A9DF-B0ED674E3742}" type="pres">
      <dgm:prSet presAssocID="{C873F4AA-7DD6-4668-85EE-B7C9EFBE173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960F2DEC-D71D-4364-8C3D-E6449A4ED69D}" type="presOf" srcId="{C873F4AA-7DD6-4668-85EE-B7C9EFBE1731}" destId="{1EB75369-9245-4811-9853-13DE16BB55FC}" srcOrd="0" destOrd="0" presId="urn:microsoft.com/office/officeart/2005/8/layout/venn1"/>
    <dgm:cxn modelId="{EDC881CA-95EF-43D7-8DDF-47F5DB56B453}" srcId="{57212F36-B157-47C7-9674-A9C571C9E310}" destId="{0A250372-3C73-4724-B4B0-23EE6D8B909F}" srcOrd="0" destOrd="0" parTransId="{FEC40283-34EB-4000-BA79-44BE4509B4F1}" sibTransId="{E7FE3589-FFCD-43CC-AA01-7E1645337122}"/>
    <dgm:cxn modelId="{362BA2CD-2276-4358-8E19-3710639E7342}" type="presOf" srcId="{0A250372-3C73-4724-B4B0-23EE6D8B909F}" destId="{7B30C522-1F23-41E1-A8AF-AE4F8E6DCA87}" srcOrd="1" destOrd="0" presId="urn:microsoft.com/office/officeart/2005/8/layout/venn1"/>
    <dgm:cxn modelId="{B18CDF6F-3100-4596-9DCD-89FADCBC45F4}" type="presOf" srcId="{0A250372-3C73-4724-B4B0-23EE6D8B909F}" destId="{61D80C48-DB33-4186-8899-3147C724DBB2}" srcOrd="0" destOrd="0" presId="urn:microsoft.com/office/officeart/2005/8/layout/venn1"/>
    <dgm:cxn modelId="{D55FDCC6-456C-43FC-B4AC-5F6CC1B4F8D3}" srcId="{57212F36-B157-47C7-9674-A9C571C9E310}" destId="{C873F4AA-7DD6-4668-85EE-B7C9EFBE1731}" srcOrd="1" destOrd="0" parTransId="{1A173430-370E-4511-A52D-14C421552973}" sibTransId="{0DF46571-D251-419B-AA43-504279F8CBFD}"/>
    <dgm:cxn modelId="{BA9B73DC-F27C-418D-AC13-6D017E5D1CCA}" type="presOf" srcId="{C873F4AA-7DD6-4668-85EE-B7C9EFBE1731}" destId="{2DB2195A-C70C-45FF-A9DF-B0ED674E3742}" srcOrd="1" destOrd="0" presId="urn:microsoft.com/office/officeart/2005/8/layout/venn1"/>
    <dgm:cxn modelId="{3181E476-2B2C-4039-BBF3-455B097FCE4F}" type="presOf" srcId="{57212F36-B157-47C7-9674-A9C571C9E310}" destId="{9FCB19B6-AA97-4C3C-8DB3-C92B7C8AE91A}" srcOrd="0" destOrd="0" presId="urn:microsoft.com/office/officeart/2005/8/layout/venn1"/>
    <dgm:cxn modelId="{6417CBCE-8241-4C84-8747-8A17EF61965E}" type="presParOf" srcId="{9FCB19B6-AA97-4C3C-8DB3-C92B7C8AE91A}" destId="{61D80C48-DB33-4186-8899-3147C724DBB2}" srcOrd="0" destOrd="0" presId="urn:microsoft.com/office/officeart/2005/8/layout/venn1"/>
    <dgm:cxn modelId="{8EB472EE-2BDE-4B7A-B7FD-5F05BA3AD81D}" type="presParOf" srcId="{9FCB19B6-AA97-4C3C-8DB3-C92B7C8AE91A}" destId="{7B30C522-1F23-41E1-A8AF-AE4F8E6DCA87}" srcOrd="1" destOrd="0" presId="urn:microsoft.com/office/officeart/2005/8/layout/venn1"/>
    <dgm:cxn modelId="{A16B551B-652B-4099-9CDE-CF23C901316E}" type="presParOf" srcId="{9FCB19B6-AA97-4C3C-8DB3-C92B7C8AE91A}" destId="{1EB75369-9245-4811-9853-13DE16BB55FC}" srcOrd="2" destOrd="0" presId="urn:microsoft.com/office/officeart/2005/8/layout/venn1"/>
    <dgm:cxn modelId="{B8F39693-1155-4705-8B6C-93EDC3EC628B}" type="presParOf" srcId="{9FCB19B6-AA97-4C3C-8DB3-C92B7C8AE91A}" destId="{2DB2195A-C70C-45FF-A9DF-B0ED674E3742}" srcOrd="3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212F36-B157-47C7-9674-A9C571C9E310}" type="doc">
      <dgm:prSet loTypeId="urn:microsoft.com/office/officeart/2005/8/layout/venn1" loCatId="relationship" qsTypeId="urn:microsoft.com/office/officeart/2005/8/quickstyle/3d4" qsCatId="3D" csTypeId="urn:microsoft.com/office/officeart/2005/8/colors/colorful2" csCatId="colorful" phldr="1"/>
      <dgm:spPr/>
    </dgm:pt>
    <dgm:pt modelId="{C873F4AA-7DD6-4668-85EE-B7C9EFBE1731}">
      <dgm:prSet phldrT="[텍스트]" custT="1"/>
      <dgm:spPr>
        <a:gradFill flip="none" rotWithShape="0">
          <a:gsLst>
            <a:gs pos="0">
              <a:srgbClr val="0066FF"/>
            </a:gs>
            <a:gs pos="58000">
              <a:srgbClr val="0070C0"/>
            </a:gs>
            <a:gs pos="100000">
              <a:schemeClr val="bg1">
                <a:lumMod val="0"/>
                <a:lumOff val="100000"/>
              </a:schemeClr>
            </a:gs>
          </a:gsLst>
          <a:lin ang="10800000" scaled="1"/>
          <a:tileRect/>
        </a:gradFill>
      </dgm:spPr>
      <dgm:t>
        <a:bodyPr lIns="0" rIns="0" anchor="ctr" anchorCtr="1"/>
        <a:lstStyle/>
        <a:p>
          <a:pPr algn="ctr" latinLnBrk="1">
            <a:lnSpc>
              <a:spcPct val="80000"/>
            </a:lnSpc>
          </a:pPr>
          <a:r>
            <a:rPr lang="en-US" altLang="ko-KR" sz="1200" dirty="0" smtClean="0">
              <a:latin typeface="Times New Roman" pitchFamily="18" charset="0"/>
              <a:cs typeface="Times New Roman" pitchFamily="18" charset="0"/>
            </a:rPr>
            <a:t>   1203    </a:t>
          </a:r>
          <a:endParaRPr lang="en-US" altLang="ko-KR" sz="1200" dirty="0">
            <a:latin typeface="Times New Roman" pitchFamily="18" charset="0"/>
            <a:cs typeface="Times New Roman" pitchFamily="18" charset="0"/>
          </a:endParaRPr>
        </a:p>
        <a:p>
          <a:pPr algn="ctr" latinLnBrk="1">
            <a:lnSpc>
              <a:spcPct val="80000"/>
            </a:lnSpc>
          </a:pPr>
          <a:r>
            <a:rPr lang="en-US" altLang="ko-KR" sz="1200" dirty="0" smtClean="0">
              <a:latin typeface="Times New Roman" pitchFamily="18" charset="0"/>
              <a:cs typeface="Times New Roman" pitchFamily="18" charset="0"/>
            </a:rPr>
            <a:t>    (72.5 </a:t>
          </a:r>
          <a:r>
            <a:rPr lang="en-US" altLang="ko-KR" sz="1200" dirty="0">
              <a:latin typeface="Times New Roman" pitchFamily="18" charset="0"/>
              <a:cs typeface="Times New Roman" pitchFamily="18" charset="0"/>
            </a:rPr>
            <a:t>%)</a:t>
          </a:r>
          <a:endParaRPr lang="ko-KR" alt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1A173430-370E-4511-A52D-14C421552973}" type="parTrans" cxnId="{D55FDCC6-456C-43FC-B4AC-5F6CC1B4F8D3}">
      <dgm:prSet/>
      <dgm:spPr/>
      <dgm:t>
        <a:bodyPr/>
        <a:lstStyle/>
        <a:p>
          <a:pPr latinLnBrk="1"/>
          <a:endParaRPr lang="ko-KR" altLang="en-US" sz="1400"/>
        </a:p>
      </dgm:t>
    </dgm:pt>
    <dgm:pt modelId="{0DF46571-D251-419B-AA43-504279F8CBFD}" type="sibTrans" cxnId="{D55FDCC6-456C-43FC-B4AC-5F6CC1B4F8D3}">
      <dgm:prSet/>
      <dgm:spPr/>
      <dgm:t>
        <a:bodyPr/>
        <a:lstStyle/>
        <a:p>
          <a:pPr latinLnBrk="1"/>
          <a:endParaRPr lang="ko-KR" altLang="en-US" sz="1400"/>
        </a:p>
      </dgm:t>
    </dgm:pt>
    <dgm:pt modelId="{0A250372-3C73-4724-B4B0-23EE6D8B909F}">
      <dgm:prSet phldrT="[텍스트]" custT="1"/>
      <dgm:spPr>
        <a:gradFill flip="none" rotWithShape="1">
          <a:gsLst>
            <a:gs pos="2000">
              <a:srgbClr val="FF0000"/>
            </a:gs>
            <a:gs pos="74000">
              <a:srgbClr val="FF0000"/>
            </a:gs>
            <a:gs pos="3000">
              <a:srgbClr val="FF0000"/>
            </a:gs>
            <a:gs pos="100000">
              <a:schemeClr val="tx1">
                <a:lumMod val="95000"/>
                <a:lumOff val="5000"/>
              </a:schemeClr>
            </a:gs>
          </a:gsLst>
          <a:lin ang="0" scaled="0"/>
          <a:tileRect/>
        </a:gradFill>
      </dgm:spPr>
      <dgm:t>
        <a:bodyPr lIns="0" rIns="0" anchor="ctr" anchorCtr="1"/>
        <a:lstStyle/>
        <a:p>
          <a:pPr algn="ctr" latinLnBrk="1">
            <a:lnSpc>
              <a:spcPct val="80000"/>
            </a:lnSpc>
          </a:pPr>
          <a:r>
            <a:rPr lang="en-US" altLang="ko-KR" sz="1200" dirty="0" smtClean="0">
              <a:latin typeface="Times New Roman" pitchFamily="18" charset="0"/>
              <a:cs typeface="Times New Roman" pitchFamily="18" charset="0"/>
            </a:rPr>
            <a:t>185</a:t>
          </a:r>
          <a:endParaRPr lang="en-US" altLang="ko-KR" sz="1200" dirty="0">
            <a:latin typeface="Times New Roman" pitchFamily="18" charset="0"/>
            <a:cs typeface="Times New Roman" pitchFamily="18" charset="0"/>
          </a:endParaRPr>
        </a:p>
        <a:p>
          <a:pPr algn="ctr" latinLnBrk="1">
            <a:lnSpc>
              <a:spcPct val="80000"/>
            </a:lnSpc>
          </a:pPr>
          <a:r>
            <a:rPr lang="en-US" altLang="ko-KR" sz="1200" dirty="0" smtClean="0">
              <a:latin typeface="Times New Roman" pitchFamily="18" charset="0"/>
              <a:cs typeface="Times New Roman" pitchFamily="18" charset="0"/>
            </a:rPr>
            <a:t>(11.2 %)</a:t>
          </a:r>
          <a:endParaRPr lang="ko-KR" alt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E7FE3589-FFCD-43CC-AA01-7E1645337122}" type="sibTrans" cxnId="{EDC881CA-95EF-43D7-8DDF-47F5DB56B453}">
      <dgm:prSet/>
      <dgm:spPr/>
      <dgm:t>
        <a:bodyPr/>
        <a:lstStyle/>
        <a:p>
          <a:pPr latinLnBrk="1"/>
          <a:endParaRPr lang="ko-KR" altLang="en-US" sz="1400"/>
        </a:p>
      </dgm:t>
    </dgm:pt>
    <dgm:pt modelId="{FEC40283-34EB-4000-BA79-44BE4509B4F1}" type="parTrans" cxnId="{EDC881CA-95EF-43D7-8DDF-47F5DB56B453}">
      <dgm:prSet/>
      <dgm:spPr/>
      <dgm:t>
        <a:bodyPr/>
        <a:lstStyle/>
        <a:p>
          <a:pPr latinLnBrk="1"/>
          <a:endParaRPr lang="ko-KR" altLang="en-US" sz="1400"/>
        </a:p>
      </dgm:t>
    </dgm:pt>
    <dgm:pt modelId="{9FCB19B6-AA97-4C3C-8DB3-C92B7C8AE91A}" type="pres">
      <dgm:prSet presAssocID="{57212F36-B157-47C7-9674-A9C571C9E310}" presName="compositeShape" presStyleCnt="0">
        <dgm:presLayoutVars>
          <dgm:chMax val="7"/>
          <dgm:dir/>
          <dgm:resizeHandles val="exact"/>
        </dgm:presLayoutVars>
      </dgm:prSet>
      <dgm:spPr/>
    </dgm:pt>
    <dgm:pt modelId="{61D80C48-DB33-4186-8899-3147C724DBB2}" type="pres">
      <dgm:prSet presAssocID="{0A250372-3C73-4724-B4B0-23EE6D8B909F}" presName="circ1" presStyleLbl="vennNode1" presStyleIdx="0" presStyleCnt="2" custLinFactNeighborX="8219"/>
      <dgm:spPr/>
      <dgm:t>
        <a:bodyPr/>
        <a:lstStyle/>
        <a:p>
          <a:pPr latinLnBrk="1"/>
          <a:endParaRPr lang="ko-KR" altLang="en-US"/>
        </a:p>
      </dgm:t>
    </dgm:pt>
    <dgm:pt modelId="{7B30C522-1F23-41E1-A8AF-AE4F8E6DCA87}" type="pres">
      <dgm:prSet presAssocID="{0A250372-3C73-4724-B4B0-23EE6D8B909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B75369-9245-4811-9853-13DE16BB55FC}" type="pres">
      <dgm:prSet presAssocID="{C873F4AA-7DD6-4668-85EE-B7C9EFBE1731}" presName="circ2" presStyleLbl="vennNode1" presStyleIdx="1" presStyleCnt="2" custLinFactNeighborX="-872" custLinFactNeighborY="-163"/>
      <dgm:spPr/>
      <dgm:t>
        <a:bodyPr/>
        <a:lstStyle/>
        <a:p>
          <a:pPr latinLnBrk="1"/>
          <a:endParaRPr lang="ko-KR" altLang="en-US"/>
        </a:p>
      </dgm:t>
    </dgm:pt>
    <dgm:pt modelId="{2DB2195A-C70C-45FF-A9DF-B0ED674E3742}" type="pres">
      <dgm:prSet presAssocID="{C873F4AA-7DD6-4668-85EE-B7C9EFBE173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7C0792F-24DE-4015-9439-2A2900C21E1E}" type="presOf" srcId="{C873F4AA-7DD6-4668-85EE-B7C9EFBE1731}" destId="{1EB75369-9245-4811-9853-13DE16BB55FC}" srcOrd="0" destOrd="0" presId="urn:microsoft.com/office/officeart/2005/8/layout/venn1"/>
    <dgm:cxn modelId="{EDC881CA-95EF-43D7-8DDF-47F5DB56B453}" srcId="{57212F36-B157-47C7-9674-A9C571C9E310}" destId="{0A250372-3C73-4724-B4B0-23EE6D8B909F}" srcOrd="0" destOrd="0" parTransId="{FEC40283-34EB-4000-BA79-44BE4509B4F1}" sibTransId="{E7FE3589-FFCD-43CC-AA01-7E1645337122}"/>
    <dgm:cxn modelId="{0A3A7328-B51C-4E65-92FA-C22DEF7BB22A}" type="presOf" srcId="{0A250372-3C73-4724-B4B0-23EE6D8B909F}" destId="{61D80C48-DB33-4186-8899-3147C724DBB2}" srcOrd="0" destOrd="0" presId="urn:microsoft.com/office/officeart/2005/8/layout/venn1"/>
    <dgm:cxn modelId="{E9803EDB-42BD-430C-A151-1626D1F64AD3}" type="presOf" srcId="{C873F4AA-7DD6-4668-85EE-B7C9EFBE1731}" destId="{2DB2195A-C70C-45FF-A9DF-B0ED674E3742}" srcOrd="1" destOrd="0" presId="urn:microsoft.com/office/officeart/2005/8/layout/venn1"/>
    <dgm:cxn modelId="{E82D27C0-6315-41D6-AD74-9CD0200A22AA}" type="presOf" srcId="{57212F36-B157-47C7-9674-A9C571C9E310}" destId="{9FCB19B6-AA97-4C3C-8DB3-C92B7C8AE91A}" srcOrd="0" destOrd="0" presId="urn:microsoft.com/office/officeart/2005/8/layout/venn1"/>
    <dgm:cxn modelId="{D55FDCC6-456C-43FC-B4AC-5F6CC1B4F8D3}" srcId="{57212F36-B157-47C7-9674-A9C571C9E310}" destId="{C873F4AA-7DD6-4668-85EE-B7C9EFBE1731}" srcOrd="1" destOrd="0" parTransId="{1A173430-370E-4511-A52D-14C421552973}" sibTransId="{0DF46571-D251-419B-AA43-504279F8CBFD}"/>
    <dgm:cxn modelId="{FBB65472-F91F-456C-BC4C-F6BBCB7C9A0A}" type="presOf" srcId="{0A250372-3C73-4724-B4B0-23EE6D8B909F}" destId="{7B30C522-1F23-41E1-A8AF-AE4F8E6DCA87}" srcOrd="1" destOrd="0" presId="urn:microsoft.com/office/officeart/2005/8/layout/venn1"/>
    <dgm:cxn modelId="{1C15F9F9-6457-40DA-AB32-E3C03A4331BF}" type="presParOf" srcId="{9FCB19B6-AA97-4C3C-8DB3-C92B7C8AE91A}" destId="{61D80C48-DB33-4186-8899-3147C724DBB2}" srcOrd="0" destOrd="0" presId="urn:microsoft.com/office/officeart/2005/8/layout/venn1"/>
    <dgm:cxn modelId="{39A64C31-DD47-499B-B348-29A51B12AA88}" type="presParOf" srcId="{9FCB19B6-AA97-4C3C-8DB3-C92B7C8AE91A}" destId="{7B30C522-1F23-41E1-A8AF-AE4F8E6DCA87}" srcOrd="1" destOrd="0" presId="urn:microsoft.com/office/officeart/2005/8/layout/venn1"/>
    <dgm:cxn modelId="{8979B285-8E6A-423D-87BA-09AF264032A6}" type="presParOf" srcId="{9FCB19B6-AA97-4C3C-8DB3-C92B7C8AE91A}" destId="{1EB75369-9245-4811-9853-13DE16BB55FC}" srcOrd="2" destOrd="0" presId="urn:microsoft.com/office/officeart/2005/8/layout/venn1"/>
    <dgm:cxn modelId="{301A2D8D-B4C7-496C-A24F-11273D29E1BE}" type="presParOf" srcId="{9FCB19B6-AA97-4C3C-8DB3-C92B7C8AE91A}" destId="{2DB2195A-C70C-45FF-A9DF-B0ED674E3742}" srcOrd="3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D80C48-DB33-4186-8899-3147C724DBB2}">
      <dsp:nvSpPr>
        <dsp:cNvPr id="0" name=""/>
        <dsp:cNvSpPr/>
      </dsp:nvSpPr>
      <dsp:spPr>
        <a:xfrm>
          <a:off x="220718" y="216924"/>
          <a:ext cx="1798399" cy="1798399"/>
        </a:xfrm>
        <a:prstGeom prst="ellipse">
          <a:avLst/>
        </a:prstGeom>
        <a:gradFill flip="none" rotWithShape="1">
          <a:gsLst>
            <a:gs pos="2000">
              <a:srgbClr val="FF0000"/>
            </a:gs>
            <a:gs pos="74000">
              <a:srgbClr val="FF0000"/>
            </a:gs>
            <a:gs pos="3000">
              <a:srgbClr val="FF0000"/>
            </a:gs>
            <a:gs pos="100000">
              <a:schemeClr val="tx1">
                <a:lumMod val="95000"/>
                <a:lumOff val="5000"/>
              </a:schemeClr>
            </a:gs>
          </a:gsLst>
          <a:lin ang="0" scaled="0"/>
          <a:tileRect/>
        </a:gra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ctr" defTabSz="533400" latinLnBrk="1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latin typeface="Times New Roman" pitchFamily="18" charset="0"/>
              <a:cs typeface="Times New Roman" pitchFamily="18" charset="0"/>
            </a:rPr>
            <a:t>182</a:t>
          </a:r>
          <a:endParaRPr lang="en-US" altLang="ko-KR" sz="1200" kern="1200" dirty="0">
            <a:latin typeface="Times New Roman" pitchFamily="18" charset="0"/>
            <a:cs typeface="Times New Roman" pitchFamily="18" charset="0"/>
          </a:endParaRPr>
        </a:p>
        <a:p>
          <a:pPr lvl="0" algn="ctr" defTabSz="533400" latinLnBrk="1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latin typeface="Times New Roman" pitchFamily="18" charset="0"/>
              <a:cs typeface="Times New Roman" pitchFamily="18" charset="0"/>
            </a:rPr>
            <a:t>(26.8 </a:t>
          </a:r>
          <a:r>
            <a:rPr lang="en-US" altLang="ko-KR" sz="1200" kern="1200" dirty="0">
              <a:latin typeface="Times New Roman" pitchFamily="18" charset="0"/>
              <a:cs typeface="Times New Roman" pitchFamily="18" charset="0"/>
            </a:rPr>
            <a:t>%)</a:t>
          </a:r>
          <a:endParaRPr lang="ko-KR" alt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1846" y="428994"/>
        <a:ext cx="1036915" cy="1374259"/>
      </dsp:txXfrm>
    </dsp:sp>
    <dsp:sp modelId="{1EB75369-9245-4811-9853-13DE16BB55FC}">
      <dsp:nvSpPr>
        <dsp:cNvPr id="0" name=""/>
        <dsp:cNvSpPr/>
      </dsp:nvSpPr>
      <dsp:spPr>
        <a:xfrm>
          <a:off x="1353370" y="213992"/>
          <a:ext cx="1798399" cy="1798399"/>
        </a:xfrm>
        <a:prstGeom prst="ellipse">
          <a:avLst/>
        </a:prstGeom>
        <a:gradFill flip="none" rotWithShape="0">
          <a:gsLst>
            <a:gs pos="0">
              <a:srgbClr val="0066FF"/>
            </a:gs>
            <a:gs pos="58000">
              <a:srgbClr val="0070C0"/>
            </a:gs>
            <a:gs pos="100000">
              <a:schemeClr val="bg1">
                <a:lumMod val="0"/>
                <a:lumOff val="100000"/>
              </a:schemeClr>
            </a:gs>
          </a:gsLst>
          <a:lin ang="10800000" scaled="1"/>
          <a:tileRect/>
        </a:gra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ctr" defTabSz="533400" latinLnBrk="1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latin typeface="Times New Roman" pitchFamily="18" charset="0"/>
              <a:cs typeface="Times New Roman" pitchFamily="18" charset="0"/>
            </a:rPr>
            <a:t>   365    </a:t>
          </a:r>
          <a:endParaRPr lang="en-US" altLang="ko-KR" sz="1200" kern="1200" dirty="0">
            <a:latin typeface="Times New Roman" pitchFamily="18" charset="0"/>
            <a:cs typeface="Times New Roman" pitchFamily="18" charset="0"/>
          </a:endParaRPr>
        </a:p>
        <a:p>
          <a:pPr lvl="0" algn="ctr" defTabSz="533400" latinLnBrk="1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latin typeface="Times New Roman" pitchFamily="18" charset="0"/>
              <a:cs typeface="Times New Roman" pitchFamily="18" charset="0"/>
            </a:rPr>
            <a:t>    (53.8 </a:t>
          </a:r>
          <a:r>
            <a:rPr lang="en-US" altLang="ko-KR" sz="1200" kern="1200" dirty="0">
              <a:latin typeface="Times New Roman" pitchFamily="18" charset="0"/>
              <a:cs typeface="Times New Roman" pitchFamily="18" charset="0"/>
            </a:rPr>
            <a:t>%)</a:t>
          </a:r>
          <a:endParaRPr lang="ko-KR" alt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63726" y="426062"/>
        <a:ext cx="1036915" cy="137425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D80C48-DB33-4186-8899-3147C724DBB2}">
      <dsp:nvSpPr>
        <dsp:cNvPr id="0" name=""/>
        <dsp:cNvSpPr/>
      </dsp:nvSpPr>
      <dsp:spPr>
        <a:xfrm>
          <a:off x="228663" y="256566"/>
          <a:ext cx="1863130" cy="1863130"/>
        </a:xfrm>
        <a:prstGeom prst="ellipse">
          <a:avLst/>
        </a:prstGeom>
        <a:gradFill flip="none" rotWithShape="1">
          <a:gsLst>
            <a:gs pos="2000">
              <a:srgbClr val="FF0000"/>
            </a:gs>
            <a:gs pos="74000">
              <a:srgbClr val="FF0000"/>
            </a:gs>
            <a:gs pos="3000">
              <a:srgbClr val="FF0000"/>
            </a:gs>
            <a:gs pos="100000">
              <a:schemeClr val="tx1">
                <a:lumMod val="95000"/>
                <a:lumOff val="5000"/>
              </a:schemeClr>
            </a:gs>
          </a:gsLst>
          <a:lin ang="0" scaled="0"/>
          <a:tileRect/>
        </a:gra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ctr" defTabSz="533400" latinLnBrk="1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latin typeface="Times New Roman" pitchFamily="18" charset="0"/>
              <a:cs typeface="Times New Roman" pitchFamily="18" charset="0"/>
            </a:rPr>
            <a:t>185</a:t>
          </a:r>
          <a:endParaRPr lang="en-US" altLang="ko-KR" sz="1200" kern="1200" dirty="0">
            <a:latin typeface="Times New Roman" pitchFamily="18" charset="0"/>
            <a:cs typeface="Times New Roman" pitchFamily="18" charset="0"/>
          </a:endParaRPr>
        </a:p>
        <a:p>
          <a:pPr lvl="0" algn="ctr" defTabSz="533400" latinLnBrk="1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latin typeface="Times New Roman" pitchFamily="18" charset="0"/>
              <a:cs typeface="Times New Roman" pitchFamily="18" charset="0"/>
            </a:rPr>
            <a:t>(11.2 %)</a:t>
          </a:r>
          <a:endParaRPr lang="ko-KR" alt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8829" y="476269"/>
        <a:ext cx="1074237" cy="1423724"/>
      </dsp:txXfrm>
    </dsp:sp>
    <dsp:sp modelId="{1EB75369-9245-4811-9853-13DE16BB55FC}">
      <dsp:nvSpPr>
        <dsp:cNvPr id="0" name=""/>
        <dsp:cNvSpPr/>
      </dsp:nvSpPr>
      <dsp:spPr>
        <a:xfrm>
          <a:off x="1402082" y="253529"/>
          <a:ext cx="1863130" cy="1863130"/>
        </a:xfrm>
        <a:prstGeom prst="ellipse">
          <a:avLst/>
        </a:prstGeom>
        <a:gradFill flip="none" rotWithShape="0">
          <a:gsLst>
            <a:gs pos="0">
              <a:srgbClr val="0066FF"/>
            </a:gs>
            <a:gs pos="58000">
              <a:srgbClr val="0070C0"/>
            </a:gs>
            <a:gs pos="100000">
              <a:schemeClr val="bg1">
                <a:lumMod val="0"/>
                <a:lumOff val="100000"/>
              </a:schemeClr>
            </a:gs>
          </a:gsLst>
          <a:lin ang="10800000" scaled="1"/>
          <a:tileRect/>
        </a:gra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ctr" defTabSz="533400" latinLnBrk="1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latin typeface="Times New Roman" pitchFamily="18" charset="0"/>
              <a:cs typeface="Times New Roman" pitchFamily="18" charset="0"/>
            </a:rPr>
            <a:t>   1203    </a:t>
          </a:r>
          <a:endParaRPr lang="en-US" altLang="ko-KR" sz="1200" kern="1200" dirty="0">
            <a:latin typeface="Times New Roman" pitchFamily="18" charset="0"/>
            <a:cs typeface="Times New Roman" pitchFamily="18" charset="0"/>
          </a:endParaRPr>
        </a:p>
        <a:p>
          <a:pPr lvl="0" algn="ctr" defTabSz="533400" latinLnBrk="1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latin typeface="Times New Roman" pitchFamily="18" charset="0"/>
              <a:cs typeface="Times New Roman" pitchFamily="18" charset="0"/>
            </a:rPr>
            <a:t>    (72.5 </a:t>
          </a:r>
          <a:r>
            <a:rPr lang="en-US" altLang="ko-KR" sz="1200" kern="1200" dirty="0">
              <a:latin typeface="Times New Roman" pitchFamily="18" charset="0"/>
              <a:cs typeface="Times New Roman" pitchFamily="18" charset="0"/>
            </a:rPr>
            <a:t>%)</a:t>
          </a:r>
          <a:endParaRPr lang="ko-KR" alt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30808" y="473232"/>
        <a:ext cx="1074237" cy="14237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6784" y="1546339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HCT116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92968" y="1535306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CRC tissue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4416" y="1330315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Times New Roman" pitchFamily="18" charset="0"/>
                <a:cs typeface="Times New Roman" pitchFamily="18" charset="0"/>
              </a:rPr>
              <a:t>MMA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63568" y="1618347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HCT116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39432" y="1618347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CRC tissue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44" y="1402323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Times New Roman" pitchFamily="18" charset="0"/>
                <a:cs typeface="Times New Roman" pitchFamily="18" charset="0"/>
              </a:rPr>
              <a:t>ADMA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0280" y="1268760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ko-KR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8064" y="1268760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ko-KR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31"/>
          <p:cNvSpPr txBox="1">
            <a:spLocks noChangeArrowheads="1"/>
          </p:cNvSpPr>
          <p:nvPr/>
        </p:nvSpPr>
        <p:spPr bwMode="auto">
          <a:xfrm>
            <a:off x="755576" y="5517232"/>
            <a:ext cx="61738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Supplementary Figure S2. </a:t>
            </a:r>
            <a:r>
              <a:rPr lang="en-US" altLang="ko-KR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Lim, Lee, Ha, Yu, Shin, Kim </a:t>
            </a:r>
            <a:endParaRPr kumimoji="0" lang="en-US" altLang="ko-KR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4716016" y="1741170"/>
            <a:ext cx="3240360" cy="2232248"/>
            <a:chOff x="0" y="0"/>
            <a:chExt cx="3582761" cy="2471209"/>
          </a:xfrm>
        </p:grpSpPr>
        <p:graphicFrame>
          <p:nvGraphicFramePr>
            <p:cNvPr id="12" name="다이어그램 11"/>
            <p:cNvGraphicFramePr/>
            <p:nvPr/>
          </p:nvGraphicFramePr>
          <p:xfrm>
            <a:off x="0" y="0"/>
            <a:ext cx="3582761" cy="24712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3" name="TextBox 23"/>
            <p:cNvSpPr txBox="1"/>
            <p:nvPr/>
          </p:nvSpPr>
          <p:spPr>
            <a:xfrm>
              <a:off x="1479226" y="329140"/>
              <a:ext cx="810000" cy="17280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ko-KR" sz="1200" kern="0" spc="0" baseline="0" dirty="0" smtClean="0">
                  <a:latin typeface="Times New Roman" pitchFamily="18" charset="0"/>
                  <a:cs typeface="Times New Roman" pitchFamily="18" charset="0"/>
                </a:rPr>
                <a:t>132</a:t>
              </a:r>
              <a:endParaRPr lang="en-US" altLang="ko-KR" sz="1200" kern="0" spc="0" baseline="0" dirty="0"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ko-KR" sz="1200" kern="0" spc="0" baseline="0" dirty="0" smtClean="0">
                  <a:latin typeface="Times New Roman" pitchFamily="18" charset="0"/>
                  <a:cs typeface="Times New Roman" pitchFamily="18" charset="0"/>
                </a:rPr>
                <a:t>(19.4 %)</a:t>
              </a:r>
              <a:endParaRPr lang="ko-KR" altLang="en-US" sz="1200" kern="0" spc="0" baseline="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115616" y="1597154"/>
            <a:ext cx="3356992" cy="2376264"/>
            <a:chOff x="0" y="0"/>
            <a:chExt cx="3582761" cy="2471209"/>
          </a:xfrm>
        </p:grpSpPr>
        <p:graphicFrame>
          <p:nvGraphicFramePr>
            <p:cNvPr id="15" name="다이어그램 14"/>
            <p:cNvGraphicFramePr/>
            <p:nvPr/>
          </p:nvGraphicFramePr>
          <p:xfrm>
            <a:off x="0" y="0"/>
            <a:ext cx="3582761" cy="24712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" r:lo="rId7" r:qs="rId8" r:cs="rId9"/>
            </a:graphicData>
          </a:graphic>
        </p:graphicFrame>
        <p:sp>
          <p:nvSpPr>
            <p:cNvPr id="16" name="TextBox 23"/>
            <p:cNvSpPr txBox="1"/>
            <p:nvPr/>
          </p:nvSpPr>
          <p:spPr>
            <a:xfrm>
              <a:off x="1479226" y="329140"/>
              <a:ext cx="810000" cy="17280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ko-KR" sz="1200" kern="0" spc="0" baseline="0" dirty="0" smtClean="0">
                  <a:latin typeface="Times New Roman" pitchFamily="18" charset="0"/>
                  <a:cs typeface="Times New Roman" pitchFamily="18" charset="0"/>
                </a:rPr>
                <a:t>270</a:t>
              </a:r>
              <a:endParaRPr lang="en-US" altLang="ko-KR" sz="1200" kern="0" spc="0" baseline="0" dirty="0"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ko-KR" sz="1200" kern="0" spc="0" baseline="0" dirty="0" smtClean="0">
                  <a:latin typeface="Times New Roman" pitchFamily="18" charset="0"/>
                  <a:cs typeface="Times New Roman" pitchFamily="18" charset="0"/>
                </a:rPr>
                <a:t>(16.3 </a:t>
              </a:r>
              <a:r>
                <a:rPr lang="en-US" altLang="ko-KR" sz="1200" kern="0" spc="0" baseline="0" dirty="0">
                  <a:latin typeface="Times New Roman" pitchFamily="18" charset="0"/>
                  <a:cs typeface="Times New Roman" pitchFamily="18" charset="0"/>
                </a:rPr>
                <a:t>%)</a:t>
              </a:r>
              <a:endParaRPr lang="ko-KR" altLang="en-US" sz="1200" kern="0" spc="0" baseline="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53</Words>
  <Application>Microsoft Office PowerPoint</Application>
  <PresentationFormat>화면 슬라이드 쇼(4:3)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Lim</dc:creator>
  <cp:lastModifiedBy>jelome67</cp:lastModifiedBy>
  <cp:revision>17</cp:revision>
  <dcterms:created xsi:type="dcterms:W3CDTF">2019-04-16T01:43:13Z</dcterms:created>
  <dcterms:modified xsi:type="dcterms:W3CDTF">2020-02-24T18:24:38Z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C:\Users\Lim\Documents\Research\Manuscript\MMA-ADMA-2차\BBA-Proteins &amp; Proteomics\BBA\Supplementary Figures.pptx</vt:lpwstr>
  </property>
</Properties>
</file>