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8B6C4-E73B-40C4-BDA4-8721848B7D48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C5C2-EFE1-4754-B29C-118FAA7FB3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8B6C4-E73B-40C4-BDA4-8721848B7D48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C5C2-EFE1-4754-B29C-118FAA7FB3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8B6C4-E73B-40C4-BDA4-8721848B7D48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C5C2-EFE1-4754-B29C-118FAA7FB3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8B6C4-E73B-40C4-BDA4-8721848B7D48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C5C2-EFE1-4754-B29C-118FAA7FB3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8B6C4-E73B-40C4-BDA4-8721848B7D48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C5C2-EFE1-4754-B29C-118FAA7FB3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8B6C4-E73B-40C4-BDA4-8721848B7D48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C5C2-EFE1-4754-B29C-118FAA7FB3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8B6C4-E73B-40C4-BDA4-8721848B7D48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C5C2-EFE1-4754-B29C-118FAA7FB3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8B6C4-E73B-40C4-BDA4-8721848B7D48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C5C2-EFE1-4754-B29C-118FAA7FB3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8B6C4-E73B-40C4-BDA4-8721848B7D48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C5C2-EFE1-4754-B29C-118FAA7FB3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8B6C4-E73B-40C4-BDA4-8721848B7D48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C5C2-EFE1-4754-B29C-118FAA7FB3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8B6C4-E73B-40C4-BDA4-8721848B7D48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C5C2-EFE1-4754-B29C-118FAA7FB3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8B6C4-E73B-40C4-BDA4-8721848B7D48}" type="datetimeFigureOut">
              <a:rPr lang="ko-KR" altLang="en-US" smtClean="0"/>
              <a:pPr/>
              <a:t>2020-02-25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6C5C2-EFE1-4754-B29C-118FAA7FB3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62097" y="634165"/>
            <a:ext cx="2438399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562229" y="303834"/>
            <a:ext cx="714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Control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3" y="666561"/>
            <a:ext cx="2451213" cy="23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3429422"/>
            <a:ext cx="2428892" cy="235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 preferRelativeResize="0"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429000"/>
            <a:ext cx="2430000" cy="23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직사각형 8"/>
          <p:cNvSpPr/>
          <p:nvPr/>
        </p:nvSpPr>
        <p:spPr>
          <a:xfrm>
            <a:off x="285720" y="6215082"/>
            <a:ext cx="56436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S4.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Lim, Lee, Ha, Yu, Shin, Kim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ko-K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25574" y="2857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ko-KR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4414" y="312896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ko-KR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00760" y="303834"/>
            <a:ext cx="714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MS023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69175" y="3166332"/>
            <a:ext cx="714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Control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07706" y="3166332"/>
            <a:ext cx="714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MS023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21</Words>
  <Application>Microsoft Office PowerPoint</Application>
  <PresentationFormat>화면 슬라이드 쇼(4:3)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jelome67</dc:creator>
  <cp:lastModifiedBy>jelome67</cp:lastModifiedBy>
  <cp:revision>6</cp:revision>
  <dcterms:created xsi:type="dcterms:W3CDTF">2020-02-22T14:50:48Z</dcterms:created>
  <dcterms:modified xsi:type="dcterms:W3CDTF">2020-02-24T18:25:23Z</dcterms:modified>
</cp:coreProperties>
</file>