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59" d="100"/>
          <a:sy n="59" d="100"/>
        </p:scale>
        <p:origin x="21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2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3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2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21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0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1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6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9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43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3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BD01C-7368-460C-B6EF-0BEE0E569F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1A36E-50AC-4D05-9C9E-DBC9C22A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1879131"/>
            <a:ext cx="5922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Supp. Figure 3.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representative calibration curve of G6-Cy5 (left) and G4-Cy3 (right). This calibration curve demonstrates G4-Cy5 is two folds brighter than G6-Cy5. The calibration curve was generated using a Shimadzu RF-5301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spectrofluorophotometer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wavelengths used for the Cy3-labelled dendrimers are excitation 554 nm and emission 568 nm. The wavelengths used for the Cy5-labelled dendrimers are excitation 645 nm and emission 662 nm. The calibration curve is generated in methanol under excitation slit width 5 and emission slit width 5.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FB9D78-3A8A-4496-9865-701C61F28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44115" cy="18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686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Liaw</dc:creator>
  <cp:lastModifiedBy>Kevin Liaw</cp:lastModifiedBy>
  <cp:revision>4</cp:revision>
  <dcterms:created xsi:type="dcterms:W3CDTF">2020-02-07T23:45:21Z</dcterms:created>
  <dcterms:modified xsi:type="dcterms:W3CDTF">2020-03-24T22:34:22Z</dcterms:modified>
</cp:coreProperties>
</file>