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5"/>
  </p:notesMasterIdLst>
  <p:sldIdLst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613" autoAdjust="0"/>
  </p:normalViewPr>
  <p:slideViewPr>
    <p:cSldViewPr>
      <p:cViewPr>
        <p:scale>
          <a:sx n="100" d="100"/>
          <a:sy n="100" d="100"/>
        </p:scale>
        <p:origin x="-48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721F0-29F0-459E-B235-6B3E76C8365A}" type="datetimeFigureOut">
              <a:rPr lang="nl-NL" smtClean="0"/>
              <a:t>10-8-2019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FB474-642A-46C7-BA21-FE3DF58E0A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796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 smtClean="0"/>
              <a:t>Supplemental Figure 1: </a:t>
            </a:r>
            <a:r>
              <a:rPr lang="nl-NL" dirty="0" smtClean="0"/>
              <a:t>Pedigree of family</a:t>
            </a:r>
            <a:r>
              <a:rPr lang="nl-NL" baseline="0" dirty="0" smtClean="0"/>
              <a:t> F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FB474-642A-46C7-BA21-FE3DF58E0A0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285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2: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Enriched terms of familial and sporadic CRC TCGA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cohort.</a:t>
            </a:r>
            <a:endParaRPr lang="nl-N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FB474-642A-46C7-BA21-FE3DF58E0A0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557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66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44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9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44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33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49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1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4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06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9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5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3F1EC-E8CD-4A31-8157-B71607FFE3B3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151716" y="189719"/>
            <a:ext cx="3008155" cy="2843784"/>
            <a:chOff x="151716" y="189719"/>
            <a:chExt cx="3008155" cy="284378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D3C73EAF-3DCE-457C-8BDB-835AB5186F5E}"/>
                </a:ext>
              </a:extLst>
            </p:cNvPr>
            <p:cNvGrpSpPr/>
            <p:nvPr/>
          </p:nvGrpSpPr>
          <p:grpSpPr>
            <a:xfrm>
              <a:off x="1438003" y="525799"/>
              <a:ext cx="1075179" cy="365760"/>
              <a:chOff x="4442833" y="625071"/>
              <a:chExt cx="1075179" cy="365760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xmlns="" id="{902239C3-A91D-462C-93B5-0AE35C6B984F}"/>
                  </a:ext>
                </a:extLst>
              </p:cNvPr>
              <p:cNvSpPr/>
              <p:nvPr/>
            </p:nvSpPr>
            <p:spPr>
              <a:xfrm>
                <a:off x="4442833" y="625071"/>
                <a:ext cx="365760" cy="36576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BC63C175-AC31-4B8F-A992-1E1C62CD58AB}"/>
                  </a:ext>
                </a:extLst>
              </p:cNvPr>
              <p:cNvSpPr/>
              <p:nvPr/>
            </p:nvSpPr>
            <p:spPr>
              <a:xfrm>
                <a:off x="5152252" y="625071"/>
                <a:ext cx="365760" cy="365760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xmlns="" id="{7541D8DC-A909-454E-AB0F-D1442A4A0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10665" y="807951"/>
                <a:ext cx="32918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29598473-85D7-45F5-BD0B-BBF591990854}"/>
                </a:ext>
              </a:extLst>
            </p:cNvPr>
            <p:cNvCxnSpPr/>
            <p:nvPr/>
          </p:nvCxnSpPr>
          <p:spPr>
            <a:xfrm>
              <a:off x="1975592" y="701958"/>
              <a:ext cx="0" cy="4040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BC156B9D-6C8A-44D8-8220-7F6CB844656F}"/>
                </a:ext>
              </a:extLst>
            </p:cNvPr>
            <p:cNvCxnSpPr>
              <a:cxnSpLocks/>
            </p:cNvCxnSpPr>
            <p:nvPr/>
          </p:nvCxnSpPr>
          <p:spPr>
            <a:xfrm>
              <a:off x="1541911" y="1104252"/>
              <a:ext cx="87246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6FC85EF7-C422-4B05-A96B-A73DACC9E254}"/>
                </a:ext>
              </a:extLst>
            </p:cNvPr>
            <p:cNvGrpSpPr/>
            <p:nvPr/>
          </p:nvGrpSpPr>
          <p:grpSpPr>
            <a:xfrm>
              <a:off x="672189" y="1101874"/>
              <a:ext cx="1057345" cy="676042"/>
              <a:chOff x="3689719" y="1201146"/>
              <a:chExt cx="1057345" cy="676042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1B968DAA-47A5-413B-A257-6E7351126276}"/>
                  </a:ext>
                </a:extLst>
              </p:cNvPr>
              <p:cNvSpPr/>
              <p:nvPr/>
            </p:nvSpPr>
            <p:spPr>
              <a:xfrm>
                <a:off x="3689719" y="1511428"/>
                <a:ext cx="365760" cy="36576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xmlns="" id="{9AAC183C-8808-4293-A228-FF89385C2D23}"/>
                  </a:ext>
                </a:extLst>
              </p:cNvPr>
              <p:cNvCxnSpPr/>
              <p:nvPr/>
            </p:nvCxnSpPr>
            <p:spPr>
              <a:xfrm>
                <a:off x="4047679" y="1694308"/>
                <a:ext cx="32545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8E86E014-5C1C-4267-9BDE-6C846A8F5B9B}"/>
                  </a:ext>
                </a:extLst>
              </p:cNvPr>
              <p:cNvSpPr/>
              <p:nvPr/>
            </p:nvSpPr>
            <p:spPr>
              <a:xfrm>
                <a:off x="4381304" y="1511428"/>
                <a:ext cx="365760" cy="365760"/>
              </a:xfrm>
              <a:prstGeom prst="rect">
                <a:avLst/>
              </a:prstGeom>
              <a:solidFill>
                <a:schemeClr val="tx1"/>
              </a:solidFill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xmlns="" id="{AF4A2104-C158-4A92-BA30-AF3AC7C651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64184" y="1201146"/>
                <a:ext cx="0" cy="3200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2EB6FDD0-B7E7-4DEF-9A4A-79746F4BBAEF}"/>
                </a:ext>
              </a:extLst>
            </p:cNvPr>
            <p:cNvGrpSpPr/>
            <p:nvPr/>
          </p:nvGrpSpPr>
          <p:grpSpPr>
            <a:xfrm>
              <a:off x="2224803" y="1102208"/>
              <a:ext cx="365760" cy="675708"/>
              <a:chOff x="5223283" y="1201480"/>
              <a:chExt cx="365760" cy="67570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7448EDE9-42B0-42C8-9DF0-856076AAC007}"/>
                  </a:ext>
                </a:extLst>
              </p:cNvPr>
              <p:cNvSpPr/>
              <p:nvPr/>
            </p:nvSpPr>
            <p:spPr>
              <a:xfrm>
                <a:off x="5223283" y="1511428"/>
                <a:ext cx="365760" cy="365760"/>
              </a:xfrm>
              <a:prstGeom prst="rect">
                <a:avLst/>
              </a:prstGeom>
              <a:solidFill>
                <a:schemeClr val="tx1"/>
              </a:solidFill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xmlns="" id="{60E81802-D3C5-4258-9ED3-73F1737251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06163" y="1201480"/>
                <a:ext cx="0" cy="3200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8D8CDD6E-C32B-4DCC-AB1D-6B3E449D471A}"/>
                </a:ext>
              </a:extLst>
            </p:cNvPr>
            <p:cNvCxnSpPr/>
            <p:nvPr/>
          </p:nvCxnSpPr>
          <p:spPr>
            <a:xfrm>
              <a:off x="1200861" y="1600819"/>
              <a:ext cx="0" cy="4040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B5CA0FF9-9B69-4151-ABCE-64C5D413BCDA}"/>
                </a:ext>
              </a:extLst>
            </p:cNvPr>
            <p:cNvCxnSpPr>
              <a:cxnSpLocks/>
            </p:cNvCxnSpPr>
            <p:nvPr/>
          </p:nvCxnSpPr>
          <p:spPr>
            <a:xfrm>
              <a:off x="697717" y="2004819"/>
              <a:ext cx="107720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059A3740-1245-4145-99F9-1BE249736A9D}"/>
                </a:ext>
              </a:extLst>
            </p:cNvPr>
            <p:cNvGrpSpPr/>
            <p:nvPr/>
          </p:nvGrpSpPr>
          <p:grpSpPr>
            <a:xfrm>
              <a:off x="1017981" y="1997675"/>
              <a:ext cx="365760" cy="680016"/>
              <a:chOff x="4022811" y="2096947"/>
              <a:chExt cx="365760" cy="680016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6C1B99C5-D3BD-4673-875E-69EB0ECE0008}"/>
                  </a:ext>
                </a:extLst>
              </p:cNvPr>
              <p:cNvSpPr/>
              <p:nvPr/>
            </p:nvSpPr>
            <p:spPr>
              <a:xfrm>
                <a:off x="4022811" y="2411203"/>
                <a:ext cx="365760" cy="365760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xmlns="" id="{A9B89EBC-2958-49AC-843A-65491A5A0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05691" y="2096947"/>
                <a:ext cx="0" cy="3200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F3570044-5F91-42D7-8987-BFFFAAA195D9}"/>
                </a:ext>
              </a:extLst>
            </p:cNvPr>
            <p:cNvGrpSpPr/>
            <p:nvPr/>
          </p:nvGrpSpPr>
          <p:grpSpPr>
            <a:xfrm>
              <a:off x="523832" y="1999308"/>
              <a:ext cx="365760" cy="678383"/>
              <a:chOff x="3521519" y="2098580"/>
              <a:chExt cx="365760" cy="678383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xmlns="" id="{9A356C65-D176-40FF-BFAC-8340AF991623}"/>
                  </a:ext>
                </a:extLst>
              </p:cNvPr>
              <p:cNvGrpSpPr/>
              <p:nvPr/>
            </p:nvGrpSpPr>
            <p:grpSpPr>
              <a:xfrm>
                <a:off x="3521519" y="2411203"/>
                <a:ext cx="365760" cy="365760"/>
                <a:chOff x="3521519" y="2409880"/>
                <a:chExt cx="365760" cy="365760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xmlns="" id="{0433C2D6-EDBE-4CAB-9FDD-9E83AE1BD550}"/>
                    </a:ext>
                  </a:extLst>
                </p:cNvPr>
                <p:cNvSpPr/>
                <p:nvPr/>
              </p:nvSpPr>
              <p:spPr>
                <a:xfrm>
                  <a:off x="3521519" y="2409880"/>
                  <a:ext cx="365760" cy="365760"/>
                </a:xfrm>
                <a:prstGeom prst="ellipse">
                  <a:avLst/>
                </a:prstGeom>
                <a:ln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Partial Circle 49">
                  <a:extLst>
                    <a:ext uri="{FF2B5EF4-FFF2-40B4-BE49-F238E27FC236}">
                      <a16:creationId xmlns:a16="http://schemas.microsoft.com/office/drawing/2014/main" xmlns="" id="{12BBF980-F93B-4A65-A70C-592E644F8DE9}"/>
                    </a:ext>
                  </a:extLst>
                </p:cNvPr>
                <p:cNvSpPr/>
                <p:nvPr/>
              </p:nvSpPr>
              <p:spPr>
                <a:xfrm>
                  <a:off x="3521519" y="2409880"/>
                  <a:ext cx="365760" cy="365760"/>
                </a:xfrm>
                <a:prstGeom prst="pi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xmlns="" id="{133A7367-47D4-4667-BAF1-494D025E01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4399" y="2098580"/>
                <a:ext cx="0" cy="3200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24EBC40C-6974-4781-A5CF-7493D8E60065}"/>
                </a:ext>
              </a:extLst>
            </p:cNvPr>
            <p:cNvGrpSpPr/>
            <p:nvPr/>
          </p:nvGrpSpPr>
          <p:grpSpPr>
            <a:xfrm>
              <a:off x="1585490" y="1999308"/>
              <a:ext cx="365760" cy="678383"/>
              <a:chOff x="4583177" y="2098580"/>
              <a:chExt cx="365760" cy="678383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xmlns="" id="{0F7D48D8-27F1-4DD7-A403-C412618941CA}"/>
                  </a:ext>
                </a:extLst>
              </p:cNvPr>
              <p:cNvGrpSpPr/>
              <p:nvPr/>
            </p:nvGrpSpPr>
            <p:grpSpPr>
              <a:xfrm>
                <a:off x="4583177" y="2411203"/>
                <a:ext cx="365760" cy="365760"/>
                <a:chOff x="4583177" y="2412527"/>
                <a:chExt cx="365760" cy="365760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xmlns="" id="{416FEDEE-D28D-4098-9522-A3FB733BE2E3}"/>
                    </a:ext>
                  </a:extLst>
                </p:cNvPr>
                <p:cNvSpPr/>
                <p:nvPr/>
              </p:nvSpPr>
              <p:spPr>
                <a:xfrm>
                  <a:off x="4583177" y="2412527"/>
                  <a:ext cx="365760" cy="36576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Partial Circle 54">
                  <a:extLst>
                    <a:ext uri="{FF2B5EF4-FFF2-40B4-BE49-F238E27FC236}">
                      <a16:creationId xmlns:a16="http://schemas.microsoft.com/office/drawing/2014/main" xmlns="" id="{C26269CD-AD99-419E-B914-945DCFA4C9CF}"/>
                    </a:ext>
                  </a:extLst>
                </p:cNvPr>
                <p:cNvSpPr/>
                <p:nvPr/>
              </p:nvSpPr>
              <p:spPr>
                <a:xfrm>
                  <a:off x="4583177" y="2412527"/>
                  <a:ext cx="365760" cy="365760"/>
                </a:xfrm>
                <a:prstGeom prst="pi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356A3F5B-C3AB-441A-83D5-F28C705C2D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66057" y="2098580"/>
                <a:ext cx="0" cy="3200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41139752-2E56-4654-BC94-6180130A47C0}"/>
                </a:ext>
              </a:extLst>
            </p:cNvPr>
            <p:cNvSpPr/>
            <p:nvPr/>
          </p:nvSpPr>
          <p:spPr>
            <a:xfrm>
              <a:off x="1298833" y="824250"/>
              <a:ext cx="6559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CRC78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165FAE2B-1939-4432-AC6A-600C014E4DAA}"/>
                </a:ext>
              </a:extLst>
            </p:cNvPr>
            <p:cNvSpPr/>
            <p:nvPr/>
          </p:nvSpPr>
          <p:spPr>
            <a:xfrm>
              <a:off x="1216558" y="1714152"/>
              <a:ext cx="6559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CRC56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9D47EBCA-39F5-456D-8695-4D9D8E152043}"/>
                </a:ext>
              </a:extLst>
            </p:cNvPr>
            <p:cNvSpPr/>
            <p:nvPr/>
          </p:nvSpPr>
          <p:spPr>
            <a:xfrm>
              <a:off x="2084206" y="1714152"/>
              <a:ext cx="6559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CRC44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EBA7393F-B8BC-4880-A0BC-2BC33955AFD4}"/>
                </a:ext>
              </a:extLst>
            </p:cNvPr>
            <p:cNvSpPr/>
            <p:nvPr/>
          </p:nvSpPr>
          <p:spPr>
            <a:xfrm>
              <a:off x="370518" y="2613671"/>
              <a:ext cx="59824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pol26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5A12D64A-7D07-475A-9498-8AC56644CF27}"/>
                </a:ext>
              </a:extLst>
            </p:cNvPr>
            <p:cNvSpPr/>
            <p:nvPr/>
          </p:nvSpPr>
          <p:spPr>
            <a:xfrm>
              <a:off x="1475656" y="2623074"/>
              <a:ext cx="59824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pol29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xmlns="" id="{3488EE39-6E2A-438A-B64C-35B9B2D83C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5652" y="2199727"/>
              <a:ext cx="485565" cy="16630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kstvak 1"/>
            <p:cNvSpPr txBox="1"/>
            <p:nvPr/>
          </p:nvSpPr>
          <p:spPr>
            <a:xfrm>
              <a:off x="1655794" y="124227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*</a:t>
              </a:r>
              <a:endParaRPr lang="nl-NL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8EB05954-E6E1-4C3A-9206-7622A7C7CCE2}"/>
                </a:ext>
              </a:extLst>
            </p:cNvPr>
            <p:cNvSpPr/>
            <p:nvPr/>
          </p:nvSpPr>
          <p:spPr>
            <a:xfrm>
              <a:off x="151716" y="189719"/>
              <a:ext cx="3008155" cy="284378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7635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" y="137347"/>
            <a:ext cx="8241111" cy="674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51448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ustomProperties xmlns="http://www.documentaal.nl/CustomProperties"/>
</file>

<file path=customXml/itemProps1.xml><?xml version="1.0" encoding="utf-8"?>
<ds:datastoreItem xmlns:ds="http://schemas.openxmlformats.org/officeDocument/2006/customXml" ds:itemID="{D45AB83C-635E-4910-A038-61E8DE8F121B}">
  <ds:schemaRefs>
    <ds:schemaRef ds:uri="http://www.documentaal.nl/Custom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1518</TotalTime>
  <Words>30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</vt:lpstr>
      <vt:lpstr>PowerPoint Presentation</vt:lpstr>
      <vt:lpstr>PowerPoint Presentation</vt:lpstr>
    </vt:vector>
  </TitlesOfParts>
  <Company>UMC Utrecht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Jansen-16, A.M.L.</dc:creator>
  <cp:lastModifiedBy>Anne</cp:lastModifiedBy>
  <cp:revision>12</cp:revision>
  <dcterms:created xsi:type="dcterms:W3CDTF">2018-08-23T15:04:35Z</dcterms:created>
  <dcterms:modified xsi:type="dcterms:W3CDTF">2019-08-10T14:14:59Z</dcterms:modified>
</cp:coreProperties>
</file>