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3"/>
  </p:notesMasterIdLst>
  <p:sldIdLst>
    <p:sldId id="311" r:id="rId2"/>
  </p:sldIdLst>
  <p:sldSz cx="15849600" cy="118872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392" userDrawn="1">
          <p15:clr>
            <a:srgbClr val="A4A3A4"/>
          </p15:clr>
        </p15:guide>
        <p15:guide id="2" pos="98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D050"/>
    <a:srgbClr val="FFD3D0"/>
    <a:srgbClr val="FD8D01"/>
    <a:srgbClr val="FF2600"/>
    <a:srgbClr val="00A200"/>
    <a:srgbClr val="DEEBF7"/>
    <a:srgbClr val="0000E8"/>
    <a:srgbClr val="70AD47"/>
    <a:srgbClr val="00FF00"/>
    <a:srgbClr val="0031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254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1080" y="96"/>
      </p:cViewPr>
      <p:guideLst>
        <p:guide orient="horz" pos="7392"/>
        <p:guide pos="988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F090F9-75F0-A34B-8918-8BB3D4C3F06B}" type="datetimeFigureOut">
              <a:rPr lang="en-US" smtClean="0"/>
              <a:t>1/14/2020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D080C1-4CF8-5B4D-B0D8-20EBDFDED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6950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1200" y="1945429"/>
            <a:ext cx="11887200" cy="4138507"/>
          </a:xfrm>
        </p:spPr>
        <p:txBody>
          <a:bodyPr anchor="b"/>
          <a:lstStyle>
            <a:lvl1pPr algn="ctr">
              <a:defRPr sz="7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81200" y="6243533"/>
            <a:ext cx="11887200" cy="2869987"/>
          </a:xfrm>
        </p:spPr>
        <p:txBody>
          <a:bodyPr/>
          <a:lstStyle>
            <a:lvl1pPr marL="0" indent="0" algn="ctr">
              <a:buNone/>
              <a:defRPr sz="3120"/>
            </a:lvl1pPr>
            <a:lvl2pPr marL="594360" indent="0" algn="ctr">
              <a:buNone/>
              <a:defRPr sz="2600"/>
            </a:lvl2pPr>
            <a:lvl3pPr marL="1188720" indent="0" algn="ctr">
              <a:buNone/>
              <a:defRPr sz="2340"/>
            </a:lvl3pPr>
            <a:lvl4pPr marL="1783080" indent="0" algn="ctr">
              <a:buNone/>
              <a:defRPr sz="2080"/>
            </a:lvl4pPr>
            <a:lvl5pPr marL="2377440" indent="0" algn="ctr">
              <a:buNone/>
              <a:defRPr sz="2080"/>
            </a:lvl5pPr>
            <a:lvl6pPr marL="2971800" indent="0" algn="ctr">
              <a:buNone/>
              <a:defRPr sz="2080"/>
            </a:lvl6pPr>
            <a:lvl7pPr marL="3566160" indent="0" algn="ctr">
              <a:buNone/>
              <a:defRPr sz="2080"/>
            </a:lvl7pPr>
            <a:lvl8pPr marL="4160520" indent="0" algn="ctr">
              <a:buNone/>
              <a:defRPr sz="2080"/>
            </a:lvl8pPr>
            <a:lvl9pPr marL="4754880" indent="0" algn="ctr">
              <a:buNone/>
              <a:defRPr sz="208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AB336-48B0-402D-9171-77F9149AC158}" type="datetimeFigureOut">
              <a:rPr lang="en-US" smtClean="0"/>
              <a:t>1/14/2020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B2BE3-8B5B-4C8E-B855-D4D04DD146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713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AB336-48B0-402D-9171-77F9149AC158}" type="datetimeFigureOut">
              <a:rPr lang="en-US" smtClean="0"/>
              <a:t>1/14/2020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B2BE3-8B5B-4C8E-B855-D4D04DD146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012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342370" y="632883"/>
            <a:ext cx="3417570" cy="1007385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89660" y="632883"/>
            <a:ext cx="10054590" cy="1007385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AB336-48B0-402D-9171-77F9149AC158}" type="datetimeFigureOut">
              <a:rPr lang="en-US" smtClean="0"/>
              <a:t>1/14/2020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B2BE3-8B5B-4C8E-B855-D4D04DD146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617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AB336-48B0-402D-9171-77F9149AC158}" type="datetimeFigureOut">
              <a:rPr lang="en-US" smtClean="0"/>
              <a:t>1/14/2020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B2BE3-8B5B-4C8E-B855-D4D04DD146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068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1405" y="2963547"/>
            <a:ext cx="13670280" cy="4944744"/>
          </a:xfrm>
        </p:spPr>
        <p:txBody>
          <a:bodyPr anchor="b"/>
          <a:lstStyle>
            <a:lvl1pPr>
              <a:defRPr sz="7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1405" y="7955070"/>
            <a:ext cx="13670280" cy="2600324"/>
          </a:xfrm>
        </p:spPr>
        <p:txBody>
          <a:bodyPr/>
          <a:lstStyle>
            <a:lvl1pPr marL="0" indent="0">
              <a:buNone/>
              <a:defRPr sz="3120">
                <a:solidFill>
                  <a:schemeClr val="tx1">
                    <a:tint val="75000"/>
                  </a:schemeClr>
                </a:solidFill>
              </a:defRPr>
            </a:lvl1pPr>
            <a:lvl2pPr marL="594360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2pPr>
            <a:lvl3pPr marL="1188720" indent="0">
              <a:buNone/>
              <a:defRPr sz="2340">
                <a:solidFill>
                  <a:schemeClr val="tx1">
                    <a:tint val="75000"/>
                  </a:schemeClr>
                </a:solidFill>
              </a:defRPr>
            </a:lvl3pPr>
            <a:lvl4pPr marL="1783080" indent="0">
              <a:buNone/>
              <a:defRPr sz="2080">
                <a:solidFill>
                  <a:schemeClr val="tx1">
                    <a:tint val="75000"/>
                  </a:schemeClr>
                </a:solidFill>
              </a:defRPr>
            </a:lvl4pPr>
            <a:lvl5pPr marL="2377440" indent="0">
              <a:buNone/>
              <a:defRPr sz="2080">
                <a:solidFill>
                  <a:schemeClr val="tx1">
                    <a:tint val="75000"/>
                  </a:schemeClr>
                </a:solidFill>
              </a:defRPr>
            </a:lvl5pPr>
            <a:lvl6pPr marL="2971800" indent="0">
              <a:buNone/>
              <a:defRPr sz="2080">
                <a:solidFill>
                  <a:schemeClr val="tx1">
                    <a:tint val="75000"/>
                  </a:schemeClr>
                </a:solidFill>
              </a:defRPr>
            </a:lvl6pPr>
            <a:lvl7pPr marL="3566160" indent="0">
              <a:buNone/>
              <a:defRPr sz="2080">
                <a:solidFill>
                  <a:schemeClr val="tx1">
                    <a:tint val="75000"/>
                  </a:schemeClr>
                </a:solidFill>
              </a:defRPr>
            </a:lvl7pPr>
            <a:lvl8pPr marL="4160520" indent="0">
              <a:buNone/>
              <a:defRPr sz="2080">
                <a:solidFill>
                  <a:schemeClr val="tx1">
                    <a:tint val="75000"/>
                  </a:schemeClr>
                </a:solidFill>
              </a:defRPr>
            </a:lvl8pPr>
            <a:lvl9pPr marL="4754880" indent="0">
              <a:buNone/>
              <a:defRPr sz="20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AB336-48B0-402D-9171-77F9149AC158}" type="datetimeFigureOut">
              <a:rPr lang="en-US" smtClean="0"/>
              <a:t>1/14/2020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B2BE3-8B5B-4C8E-B855-D4D04DD146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5482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89660" y="3164417"/>
            <a:ext cx="6736080" cy="754231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023860" y="3164417"/>
            <a:ext cx="6736080" cy="754231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AB336-48B0-402D-9171-77F9149AC158}" type="datetimeFigureOut">
              <a:rPr lang="en-US" smtClean="0"/>
              <a:t>1/14/2020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B2BE3-8B5B-4C8E-B855-D4D04DD146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232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1724" y="632884"/>
            <a:ext cx="13670280" cy="229764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1725" y="2914016"/>
            <a:ext cx="6705123" cy="1428114"/>
          </a:xfrm>
        </p:spPr>
        <p:txBody>
          <a:bodyPr anchor="b"/>
          <a:lstStyle>
            <a:lvl1pPr marL="0" indent="0">
              <a:buNone/>
              <a:defRPr sz="3120" b="1"/>
            </a:lvl1pPr>
            <a:lvl2pPr marL="594360" indent="0">
              <a:buNone/>
              <a:defRPr sz="2600" b="1"/>
            </a:lvl2pPr>
            <a:lvl3pPr marL="1188720" indent="0">
              <a:buNone/>
              <a:defRPr sz="2340" b="1"/>
            </a:lvl3pPr>
            <a:lvl4pPr marL="1783080" indent="0">
              <a:buNone/>
              <a:defRPr sz="2080" b="1"/>
            </a:lvl4pPr>
            <a:lvl5pPr marL="2377440" indent="0">
              <a:buNone/>
              <a:defRPr sz="2080" b="1"/>
            </a:lvl5pPr>
            <a:lvl6pPr marL="2971800" indent="0">
              <a:buNone/>
              <a:defRPr sz="2080" b="1"/>
            </a:lvl6pPr>
            <a:lvl7pPr marL="3566160" indent="0">
              <a:buNone/>
              <a:defRPr sz="2080" b="1"/>
            </a:lvl7pPr>
            <a:lvl8pPr marL="4160520" indent="0">
              <a:buNone/>
              <a:defRPr sz="2080" b="1"/>
            </a:lvl8pPr>
            <a:lvl9pPr marL="4754880" indent="0">
              <a:buNone/>
              <a:defRPr sz="208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1725" y="4342130"/>
            <a:ext cx="6705123" cy="638661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23860" y="2914016"/>
            <a:ext cx="6738144" cy="1428114"/>
          </a:xfrm>
        </p:spPr>
        <p:txBody>
          <a:bodyPr anchor="b"/>
          <a:lstStyle>
            <a:lvl1pPr marL="0" indent="0">
              <a:buNone/>
              <a:defRPr sz="3120" b="1"/>
            </a:lvl1pPr>
            <a:lvl2pPr marL="594360" indent="0">
              <a:buNone/>
              <a:defRPr sz="2600" b="1"/>
            </a:lvl2pPr>
            <a:lvl3pPr marL="1188720" indent="0">
              <a:buNone/>
              <a:defRPr sz="2340" b="1"/>
            </a:lvl3pPr>
            <a:lvl4pPr marL="1783080" indent="0">
              <a:buNone/>
              <a:defRPr sz="2080" b="1"/>
            </a:lvl4pPr>
            <a:lvl5pPr marL="2377440" indent="0">
              <a:buNone/>
              <a:defRPr sz="2080" b="1"/>
            </a:lvl5pPr>
            <a:lvl6pPr marL="2971800" indent="0">
              <a:buNone/>
              <a:defRPr sz="2080" b="1"/>
            </a:lvl6pPr>
            <a:lvl7pPr marL="3566160" indent="0">
              <a:buNone/>
              <a:defRPr sz="2080" b="1"/>
            </a:lvl7pPr>
            <a:lvl8pPr marL="4160520" indent="0">
              <a:buNone/>
              <a:defRPr sz="2080" b="1"/>
            </a:lvl8pPr>
            <a:lvl9pPr marL="4754880" indent="0">
              <a:buNone/>
              <a:defRPr sz="208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023860" y="4342130"/>
            <a:ext cx="6738144" cy="638661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AB336-48B0-402D-9171-77F9149AC158}" type="datetimeFigureOut">
              <a:rPr lang="en-US" smtClean="0"/>
              <a:t>1/14/2020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B2BE3-8B5B-4C8E-B855-D4D04DD146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178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AB336-48B0-402D-9171-77F9149AC158}" type="datetimeFigureOut">
              <a:rPr lang="en-US" smtClean="0"/>
              <a:t>1/14/2020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B2BE3-8B5B-4C8E-B855-D4D04DD146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92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AB336-48B0-402D-9171-77F9149AC158}" type="datetimeFigureOut">
              <a:rPr lang="en-US" smtClean="0"/>
              <a:t>1/14/2020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B2BE3-8B5B-4C8E-B855-D4D04DD146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5357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1725" y="792480"/>
            <a:ext cx="5111908" cy="2773680"/>
          </a:xfrm>
        </p:spPr>
        <p:txBody>
          <a:bodyPr anchor="b"/>
          <a:lstStyle>
            <a:lvl1pPr>
              <a:defRPr sz="416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8144" y="1711537"/>
            <a:ext cx="8023860" cy="8447617"/>
          </a:xfrm>
        </p:spPr>
        <p:txBody>
          <a:bodyPr/>
          <a:lstStyle>
            <a:lvl1pPr>
              <a:defRPr sz="4160"/>
            </a:lvl1pPr>
            <a:lvl2pPr>
              <a:defRPr sz="3640"/>
            </a:lvl2pPr>
            <a:lvl3pPr>
              <a:defRPr sz="312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1725" y="3566160"/>
            <a:ext cx="5111908" cy="6606753"/>
          </a:xfrm>
        </p:spPr>
        <p:txBody>
          <a:bodyPr/>
          <a:lstStyle>
            <a:lvl1pPr marL="0" indent="0">
              <a:buNone/>
              <a:defRPr sz="2080"/>
            </a:lvl1pPr>
            <a:lvl2pPr marL="594360" indent="0">
              <a:buNone/>
              <a:defRPr sz="1820"/>
            </a:lvl2pPr>
            <a:lvl3pPr marL="1188720" indent="0">
              <a:buNone/>
              <a:defRPr sz="1560"/>
            </a:lvl3pPr>
            <a:lvl4pPr marL="1783080" indent="0">
              <a:buNone/>
              <a:defRPr sz="1300"/>
            </a:lvl4pPr>
            <a:lvl5pPr marL="2377440" indent="0">
              <a:buNone/>
              <a:defRPr sz="1300"/>
            </a:lvl5pPr>
            <a:lvl6pPr marL="2971800" indent="0">
              <a:buNone/>
              <a:defRPr sz="1300"/>
            </a:lvl6pPr>
            <a:lvl7pPr marL="3566160" indent="0">
              <a:buNone/>
              <a:defRPr sz="1300"/>
            </a:lvl7pPr>
            <a:lvl8pPr marL="4160520" indent="0">
              <a:buNone/>
              <a:defRPr sz="1300"/>
            </a:lvl8pPr>
            <a:lvl9pPr marL="4754880" indent="0">
              <a:buNone/>
              <a:defRPr sz="13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AB336-48B0-402D-9171-77F9149AC158}" type="datetimeFigureOut">
              <a:rPr lang="en-US" smtClean="0"/>
              <a:t>1/14/2020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B2BE3-8B5B-4C8E-B855-D4D04DD146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248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1725" y="792480"/>
            <a:ext cx="5111908" cy="2773680"/>
          </a:xfrm>
        </p:spPr>
        <p:txBody>
          <a:bodyPr anchor="b"/>
          <a:lstStyle>
            <a:lvl1pPr>
              <a:defRPr sz="416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738144" y="1711537"/>
            <a:ext cx="8023860" cy="8447617"/>
          </a:xfrm>
        </p:spPr>
        <p:txBody>
          <a:bodyPr/>
          <a:lstStyle>
            <a:lvl1pPr marL="0" indent="0">
              <a:buNone/>
              <a:defRPr sz="4160"/>
            </a:lvl1pPr>
            <a:lvl2pPr marL="594360" indent="0">
              <a:buNone/>
              <a:defRPr sz="3640"/>
            </a:lvl2pPr>
            <a:lvl3pPr marL="1188720" indent="0">
              <a:buNone/>
              <a:defRPr sz="3120"/>
            </a:lvl3pPr>
            <a:lvl4pPr marL="1783080" indent="0">
              <a:buNone/>
              <a:defRPr sz="2600"/>
            </a:lvl4pPr>
            <a:lvl5pPr marL="2377440" indent="0">
              <a:buNone/>
              <a:defRPr sz="2600"/>
            </a:lvl5pPr>
            <a:lvl6pPr marL="2971800" indent="0">
              <a:buNone/>
              <a:defRPr sz="2600"/>
            </a:lvl6pPr>
            <a:lvl7pPr marL="3566160" indent="0">
              <a:buNone/>
              <a:defRPr sz="2600"/>
            </a:lvl7pPr>
            <a:lvl8pPr marL="4160520" indent="0">
              <a:buNone/>
              <a:defRPr sz="2600"/>
            </a:lvl8pPr>
            <a:lvl9pPr marL="4754880" indent="0">
              <a:buNone/>
              <a:defRPr sz="2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1725" y="3566160"/>
            <a:ext cx="5111908" cy="6606753"/>
          </a:xfrm>
        </p:spPr>
        <p:txBody>
          <a:bodyPr/>
          <a:lstStyle>
            <a:lvl1pPr marL="0" indent="0">
              <a:buNone/>
              <a:defRPr sz="2080"/>
            </a:lvl1pPr>
            <a:lvl2pPr marL="594360" indent="0">
              <a:buNone/>
              <a:defRPr sz="1820"/>
            </a:lvl2pPr>
            <a:lvl3pPr marL="1188720" indent="0">
              <a:buNone/>
              <a:defRPr sz="1560"/>
            </a:lvl3pPr>
            <a:lvl4pPr marL="1783080" indent="0">
              <a:buNone/>
              <a:defRPr sz="1300"/>
            </a:lvl4pPr>
            <a:lvl5pPr marL="2377440" indent="0">
              <a:buNone/>
              <a:defRPr sz="1300"/>
            </a:lvl5pPr>
            <a:lvl6pPr marL="2971800" indent="0">
              <a:buNone/>
              <a:defRPr sz="1300"/>
            </a:lvl6pPr>
            <a:lvl7pPr marL="3566160" indent="0">
              <a:buNone/>
              <a:defRPr sz="1300"/>
            </a:lvl7pPr>
            <a:lvl8pPr marL="4160520" indent="0">
              <a:buNone/>
              <a:defRPr sz="1300"/>
            </a:lvl8pPr>
            <a:lvl9pPr marL="4754880" indent="0">
              <a:buNone/>
              <a:defRPr sz="13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AB336-48B0-402D-9171-77F9149AC158}" type="datetimeFigureOut">
              <a:rPr lang="en-US" smtClean="0"/>
              <a:t>1/14/2020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B2BE3-8B5B-4C8E-B855-D4D04DD146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0589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89660" y="632884"/>
            <a:ext cx="13670280" cy="22976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9660" y="3164417"/>
            <a:ext cx="13670280" cy="75423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89660" y="11017674"/>
            <a:ext cx="3566160" cy="6328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5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FAB336-48B0-402D-9171-77F9149AC158}" type="datetimeFigureOut">
              <a:rPr lang="en-US" smtClean="0"/>
              <a:t>1/14/2020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50180" y="11017674"/>
            <a:ext cx="5349240" cy="6328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93780" y="11017674"/>
            <a:ext cx="3566160" cy="6328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5B2BE3-8B5B-4C8E-B855-D4D04DD146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843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defTabSz="1188720" rtl="0" eaLnBrk="1" latinLnBrk="0" hangingPunct="1">
        <a:lnSpc>
          <a:spcPct val="90000"/>
        </a:lnSpc>
        <a:spcBef>
          <a:spcPct val="0"/>
        </a:spcBef>
        <a:buNone/>
        <a:defRPr sz="57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97180" indent="-297180" algn="l" defTabSz="1188720" rtl="0" eaLnBrk="1" latinLnBrk="0" hangingPunct="1">
        <a:lnSpc>
          <a:spcPct val="90000"/>
        </a:lnSpc>
        <a:spcBef>
          <a:spcPts val="1300"/>
        </a:spcBef>
        <a:buFont typeface="Arial" panose="020B0604020202020204" pitchFamily="34" charset="0"/>
        <a:buChar char="•"/>
        <a:defRPr sz="3640" kern="1200">
          <a:solidFill>
            <a:schemeClr val="tx1"/>
          </a:solidFill>
          <a:latin typeface="+mn-lt"/>
          <a:ea typeface="+mn-ea"/>
          <a:cs typeface="+mn-cs"/>
        </a:defRPr>
      </a:lvl1pPr>
      <a:lvl2pPr marL="891540" indent="-297180" algn="l" defTabSz="1188720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3120" kern="1200">
          <a:solidFill>
            <a:schemeClr val="tx1"/>
          </a:solidFill>
          <a:latin typeface="+mn-lt"/>
          <a:ea typeface="+mn-ea"/>
          <a:cs typeface="+mn-cs"/>
        </a:defRPr>
      </a:lvl2pPr>
      <a:lvl3pPr marL="1485900" indent="-297180" algn="l" defTabSz="1188720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2080260" indent="-297180" algn="l" defTabSz="1188720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340" kern="1200">
          <a:solidFill>
            <a:schemeClr val="tx1"/>
          </a:solidFill>
          <a:latin typeface="+mn-lt"/>
          <a:ea typeface="+mn-ea"/>
          <a:cs typeface="+mn-cs"/>
        </a:defRPr>
      </a:lvl4pPr>
      <a:lvl5pPr marL="2674620" indent="-297180" algn="l" defTabSz="1188720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340" kern="1200">
          <a:solidFill>
            <a:schemeClr val="tx1"/>
          </a:solidFill>
          <a:latin typeface="+mn-lt"/>
          <a:ea typeface="+mn-ea"/>
          <a:cs typeface="+mn-cs"/>
        </a:defRPr>
      </a:lvl5pPr>
      <a:lvl6pPr marL="3268980" indent="-297180" algn="l" defTabSz="1188720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340" kern="1200">
          <a:solidFill>
            <a:schemeClr val="tx1"/>
          </a:solidFill>
          <a:latin typeface="+mn-lt"/>
          <a:ea typeface="+mn-ea"/>
          <a:cs typeface="+mn-cs"/>
        </a:defRPr>
      </a:lvl6pPr>
      <a:lvl7pPr marL="3863340" indent="-297180" algn="l" defTabSz="1188720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340" kern="1200">
          <a:solidFill>
            <a:schemeClr val="tx1"/>
          </a:solidFill>
          <a:latin typeface="+mn-lt"/>
          <a:ea typeface="+mn-ea"/>
          <a:cs typeface="+mn-cs"/>
        </a:defRPr>
      </a:lvl7pPr>
      <a:lvl8pPr marL="4457700" indent="-297180" algn="l" defTabSz="1188720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340" kern="1200">
          <a:solidFill>
            <a:schemeClr val="tx1"/>
          </a:solidFill>
          <a:latin typeface="+mn-lt"/>
          <a:ea typeface="+mn-ea"/>
          <a:cs typeface="+mn-cs"/>
        </a:defRPr>
      </a:lvl8pPr>
      <a:lvl9pPr marL="5052060" indent="-297180" algn="l" defTabSz="1188720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3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88720" rtl="0" eaLnBrk="1" latinLnBrk="0" hangingPunct="1">
        <a:defRPr sz="234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algn="l" defTabSz="1188720" rtl="0" eaLnBrk="1" latinLnBrk="0" hangingPunct="1">
        <a:defRPr sz="2340" kern="1200">
          <a:solidFill>
            <a:schemeClr val="tx1"/>
          </a:solidFill>
          <a:latin typeface="+mn-lt"/>
          <a:ea typeface="+mn-ea"/>
          <a:cs typeface="+mn-cs"/>
        </a:defRPr>
      </a:lvl2pPr>
      <a:lvl3pPr marL="1188720" algn="l" defTabSz="1188720" rtl="0" eaLnBrk="1" latinLnBrk="0" hangingPunct="1">
        <a:defRPr sz="2340" kern="1200">
          <a:solidFill>
            <a:schemeClr val="tx1"/>
          </a:solidFill>
          <a:latin typeface="+mn-lt"/>
          <a:ea typeface="+mn-ea"/>
          <a:cs typeface="+mn-cs"/>
        </a:defRPr>
      </a:lvl3pPr>
      <a:lvl4pPr marL="1783080" algn="l" defTabSz="1188720" rtl="0" eaLnBrk="1" latinLnBrk="0" hangingPunct="1">
        <a:defRPr sz="2340" kern="1200">
          <a:solidFill>
            <a:schemeClr val="tx1"/>
          </a:solidFill>
          <a:latin typeface="+mn-lt"/>
          <a:ea typeface="+mn-ea"/>
          <a:cs typeface="+mn-cs"/>
        </a:defRPr>
      </a:lvl4pPr>
      <a:lvl5pPr marL="2377440" algn="l" defTabSz="1188720" rtl="0" eaLnBrk="1" latinLnBrk="0" hangingPunct="1">
        <a:defRPr sz="2340" kern="1200">
          <a:solidFill>
            <a:schemeClr val="tx1"/>
          </a:solidFill>
          <a:latin typeface="+mn-lt"/>
          <a:ea typeface="+mn-ea"/>
          <a:cs typeface="+mn-cs"/>
        </a:defRPr>
      </a:lvl5pPr>
      <a:lvl6pPr marL="2971800" algn="l" defTabSz="1188720" rtl="0" eaLnBrk="1" latinLnBrk="0" hangingPunct="1">
        <a:defRPr sz="234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algn="l" defTabSz="1188720" rtl="0" eaLnBrk="1" latinLnBrk="0" hangingPunct="1">
        <a:defRPr sz="2340" kern="1200">
          <a:solidFill>
            <a:schemeClr val="tx1"/>
          </a:solidFill>
          <a:latin typeface="+mn-lt"/>
          <a:ea typeface="+mn-ea"/>
          <a:cs typeface="+mn-cs"/>
        </a:defRPr>
      </a:lvl7pPr>
      <a:lvl8pPr marL="4160520" algn="l" defTabSz="1188720" rtl="0" eaLnBrk="1" latinLnBrk="0" hangingPunct="1">
        <a:defRPr sz="2340" kern="1200">
          <a:solidFill>
            <a:schemeClr val="tx1"/>
          </a:solidFill>
          <a:latin typeface="+mn-lt"/>
          <a:ea typeface="+mn-ea"/>
          <a:cs typeface="+mn-cs"/>
        </a:defRPr>
      </a:lvl8pPr>
      <a:lvl9pPr marL="4754880" algn="l" defTabSz="1188720" rtl="0" eaLnBrk="1" latinLnBrk="0" hangingPunct="1">
        <a:defRPr sz="23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EA60C3D-810F-274C-A1D1-EE6523384CBC}"/>
              </a:ext>
            </a:extLst>
          </p:cNvPr>
          <p:cNvSpPr txBox="1"/>
          <p:nvPr/>
        </p:nvSpPr>
        <p:spPr>
          <a:xfrm>
            <a:off x="4722607" y="4176220"/>
            <a:ext cx="61440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Supplemental Table 2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: Additional characteristics for young v. old 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AFAF43AD-829A-9341-84AC-2BBD300937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5330667"/>
              </p:ext>
            </p:extLst>
          </p:nvPr>
        </p:nvGraphicFramePr>
        <p:xfrm>
          <a:off x="4810931" y="4514774"/>
          <a:ext cx="6837529" cy="1371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83535">
                  <a:extLst>
                    <a:ext uri="{9D8B030D-6E8A-4147-A177-3AD203B41FA5}">
                      <a16:colId xmlns:a16="http://schemas.microsoft.com/office/drawing/2014/main" val="1178591397"/>
                    </a:ext>
                  </a:extLst>
                </a:gridCol>
                <a:gridCol w="1826997">
                  <a:extLst>
                    <a:ext uri="{9D8B030D-6E8A-4147-A177-3AD203B41FA5}">
                      <a16:colId xmlns:a16="http://schemas.microsoft.com/office/drawing/2014/main" val="3407490355"/>
                    </a:ext>
                  </a:extLst>
                </a:gridCol>
                <a:gridCol w="1826997">
                  <a:extLst>
                    <a:ext uri="{9D8B030D-6E8A-4147-A177-3AD203B41FA5}">
                      <a16:colId xmlns:a16="http://schemas.microsoft.com/office/drawing/2014/main" val="2251220001"/>
                    </a:ext>
                  </a:extLst>
                </a:gridCol>
              </a:tblGrid>
              <a:tr h="3429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2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6686" marR="16686" marT="1668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Young</a:t>
                      </a:r>
                      <a:endParaRPr lang="en-US" sz="2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6686" marR="16686" marT="1668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Old</a:t>
                      </a:r>
                      <a:endParaRPr lang="en-US" sz="2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6686" marR="16686" marT="1668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5997688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100" b="1" i="0" u="none" strike="noStrike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ALM</a:t>
                      </a:r>
                      <a:endParaRPr lang="en-US" sz="2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6686" marR="16686" marT="1668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23.4 ± 2.0 </a:t>
                      </a:r>
                      <a:endParaRPr lang="en-US" sz="2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6686" marR="16686" marT="1668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19.7 ± 1.4 </a:t>
                      </a:r>
                      <a:endParaRPr lang="en-US" sz="2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6686" marR="16686" marT="1668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2114115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ALM/BMI</a:t>
                      </a:r>
                      <a:endParaRPr lang="en-US" sz="2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6686" marR="16686" marT="1668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 ± 0.06 </a:t>
                      </a:r>
                      <a:endParaRPr lang="en-US" sz="2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6686" marR="16686" marT="1668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 ± 0.05* </a:t>
                      </a:r>
                      <a:endParaRPr lang="en-US" sz="2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6686" marR="16686" marT="1668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95643830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Muscle Fiber CSA</a:t>
                      </a:r>
                      <a:endParaRPr lang="en-US" sz="2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6686" marR="16686" marT="1668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4826 ± 459</a:t>
                      </a:r>
                      <a:endParaRPr lang="en-US" sz="2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6686" marR="16686" marT="1668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3654 ± 813* </a:t>
                      </a:r>
                      <a:endParaRPr lang="en-US" sz="2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6686" marR="16686" marT="1668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9875844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9AA7700F-7F07-BE46-B029-F7845335381E}"/>
              </a:ext>
            </a:extLst>
          </p:cNvPr>
          <p:cNvSpPr txBox="1"/>
          <p:nvPr/>
        </p:nvSpPr>
        <p:spPr>
          <a:xfrm>
            <a:off x="4722607" y="5875911"/>
            <a:ext cx="37866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Data shown as ± the standard deviation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* p&lt;0.05 versus Young  </a:t>
            </a:r>
          </a:p>
        </p:txBody>
      </p:sp>
    </p:spTree>
    <p:extLst>
      <p:ext uri="{BB962C8B-B14F-4D97-AF65-F5344CB8AC3E}">
        <p14:creationId xmlns:p14="http://schemas.microsoft.com/office/powerpoint/2010/main" val="5299184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56008</TotalTime>
  <Words>49</Words>
  <Application>Microsoft Office PowerPoint</Application>
  <PresentationFormat>Custom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UK HealthCare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Dungan, Cory</dc:creator>
  <cp:lastModifiedBy>Dungan, Cory M.</cp:lastModifiedBy>
  <cp:revision>621</cp:revision>
  <dcterms:created xsi:type="dcterms:W3CDTF">2017-07-07T13:55:16Z</dcterms:created>
  <dcterms:modified xsi:type="dcterms:W3CDTF">2020-01-14T20:32:18Z</dcterms:modified>
</cp:coreProperties>
</file>