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12192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-1182" y="216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92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41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03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73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8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19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1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76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07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93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12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D84CB-1E50-42BF-BEC1-C4E0999277CC}" type="datetimeFigureOut">
              <a:rPr lang="en-GB" smtClean="0"/>
              <a:t>21/04/2020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30446-3A36-4AB0-82E0-151762D225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2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65664"/>
            <a:ext cx="6522720" cy="10204750"/>
            <a:chOff x="0" y="665664"/>
            <a:chExt cx="6522720" cy="102047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804164"/>
              <a:ext cx="6522720" cy="1006625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85751" y="665664"/>
              <a:ext cx="2255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S1 Text: PROSPERO registration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5048250" y="804164"/>
              <a:ext cx="1474470" cy="6912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8516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44570" y="899160"/>
            <a:ext cx="6824903" cy="10210799"/>
            <a:chOff x="-44570" y="899160"/>
            <a:chExt cx="6824903" cy="1021079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4570" y="899160"/>
              <a:ext cx="6824903" cy="10210799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010150" y="899160"/>
              <a:ext cx="1533525" cy="7105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8350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332" y="1173480"/>
            <a:ext cx="6859332" cy="10302240"/>
            <a:chOff x="-1332" y="1173480"/>
            <a:chExt cx="6859332" cy="103022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332" y="1173480"/>
              <a:ext cx="6859332" cy="1030224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5191125" y="1285875"/>
              <a:ext cx="1552575" cy="676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6518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914400"/>
            <a:ext cx="6713653" cy="9860280"/>
            <a:chOff x="0" y="914400"/>
            <a:chExt cx="6713653" cy="98602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14400"/>
              <a:ext cx="6713653" cy="986028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64683" y="9705474"/>
              <a:ext cx="29799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S1 </a:t>
              </a:r>
              <a:r>
                <a:rPr lang="en-GB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Text PROSPERO Registration protocol</a:t>
              </a:r>
              <a:endPara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72050" y="914400"/>
              <a:ext cx="161925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598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10</Words>
  <Application>Microsoft Office PowerPoint</Application>
  <PresentationFormat>Custom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Windows User</cp:lastModifiedBy>
  <cp:revision>7</cp:revision>
  <cp:lastPrinted>2019-07-02T07:21:37Z</cp:lastPrinted>
  <dcterms:created xsi:type="dcterms:W3CDTF">2019-07-01T12:02:01Z</dcterms:created>
  <dcterms:modified xsi:type="dcterms:W3CDTF">2020-04-21T19:55:31Z</dcterms:modified>
</cp:coreProperties>
</file>