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3318" y="90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08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36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258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664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46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1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5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1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06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42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B81A3-08BB-4935-B2FF-E9D52AFDEFF1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5E6-56E1-4E21-9027-70FB12D99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2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979" y="1712507"/>
            <a:ext cx="2251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Search criteria for PubMed: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979" y="23353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44" y="2335349"/>
            <a:ext cx="5733575" cy="14276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8979" y="3882647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Search criteria for OVID EMBASE: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1344" y="4377509"/>
            <a:ext cx="24833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glyburide.mp.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glyburide.ti,ab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*glyburide/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2 or 3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(gestation* adj3diabet*).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ti,ab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*pregnancy diabetes mellitus/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(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pregnan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adj3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diabet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*).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ti,ab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5 or 6 or 7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4 and 8</a:t>
            </a:r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1344" y="6178001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C) Search criteria for MEDLINE:</a:t>
            </a:r>
            <a:endParaRPr lang="en-GB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1344" y="6534364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glyburide.mp.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glyburide.ti,ab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*glyburide/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2 or 3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(gestation* adj3diabet*).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ti,ab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pregnan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adj3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diabet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*).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ti,ab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5 or 6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4 and 7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344" y="8183388"/>
            <a:ext cx="273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D) Search criteria for Web of Science: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11344" y="8731541"/>
            <a:ext cx="5526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glibenclamide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glyburide AND diabetes mellitus AND diabetes in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pregnancy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344" y="9187361"/>
            <a:ext cx="3244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criteria for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Cochrane Database: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1344" y="9643181"/>
            <a:ext cx="5244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glibenclamide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glyburide AND diabetes mellitus AND diabetes in pregnancy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1344" y="10242065"/>
            <a:ext cx="2782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F) Search criteria for clinical trials.gov 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1344" y="10823416"/>
            <a:ext cx="5448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glibenclamide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glyburide AND diabetes mellitus AND diabetes in pregnancy</a:t>
            </a:r>
          </a:p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glyburide | Interventional Studies | Gestational Diabetes | glyburide |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glibenclamide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8979" y="1118187"/>
            <a:ext cx="2136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 Text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73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198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Jane Adkins</cp:lastModifiedBy>
  <cp:revision>7</cp:revision>
  <cp:lastPrinted>2019-07-02T07:21:21Z</cp:lastPrinted>
  <dcterms:created xsi:type="dcterms:W3CDTF">2019-07-01T12:08:55Z</dcterms:created>
  <dcterms:modified xsi:type="dcterms:W3CDTF">2020-02-20T08:08:11Z</dcterms:modified>
</cp:coreProperties>
</file>