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33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011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807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628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63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57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015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55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628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405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329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06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060B7-2063-4A95-B3F7-EAA793614C74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39FE7-FA1A-4398-9DBB-D6998BE3F0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933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133078"/>
              </p:ext>
            </p:extLst>
          </p:nvPr>
        </p:nvGraphicFramePr>
        <p:xfrm>
          <a:off x="377371" y="2842508"/>
          <a:ext cx="6049629" cy="7865431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6937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197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5481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406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2406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616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Title/Abstract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Screening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Full Text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Screening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616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Inclusion criteria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Exclusion criteria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Inclusion criteria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Exclusion criteria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945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design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Human studies.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&gt;50 cases.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Animal studies.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50 cases.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10 cases </a:t>
                      </a:r>
                      <a:r>
                        <a:rPr lang="en-GB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GB" sz="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glyburide </a:t>
                      </a:r>
                      <a:r>
                        <a:rPr lang="en-GB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</a:t>
                      </a: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Reviews, editorial comments, meeting abstracts, book chapters.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Non-peer review articles.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Human studies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&gt;50 cases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Randomised controlled studies and prospective randomised controlled studies.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Animal studies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50 cases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Reviews, editorial comments, meeting abstracts, book chapters, non-peer review articles.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804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Pregnant women with GDM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Women with diagnosed GDM with singleton pregnancies.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Obese, non-diabetic pregnant women.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Exclusion of participants based on fetal/birth weight.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1927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Exposure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Glyburide </a:t>
                      </a: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vs. insulin AND/OR diet</a:t>
                      </a:r>
                      <a:r>
                        <a:rPr lang="en-GB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Glyburide</a:t>
                      </a:r>
                      <a:r>
                        <a:rPr lang="en-GB" sz="8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vs. metformin AND/OR diet.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Intervention given prior to pregnancy.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 pharmacological </a:t>
                      </a:r>
                      <a:r>
                        <a:rPr lang="en-GB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interventions such as </a:t>
                      </a:r>
                      <a:r>
                        <a:rPr lang="en-GB" sz="8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myo</a:t>
                      </a:r>
                      <a:r>
                        <a:rPr lang="en-GB" sz="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-inositol</a:t>
                      </a: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                                                          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Metformin compared with insulin and/or diet therapy for women with GDM or untreated women with GDM.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Intervention given only during pregnancy.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1744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Outcome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‘Baseline’ maternal parameters recorded before study start and/or at follow-up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Birth weight and/or growth parameters of neonate recorded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Pregnancy and delivery complications recorded (e.g. gestational hypertension, pre-eclampsia and preterm birth)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Neonatal outcomes (including </a:t>
                      </a:r>
                      <a:r>
                        <a:rPr lang="en-GB" sz="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hyperglycemia</a:t>
                      </a: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birth weight, SGA, LGA and body composition measurements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Childhood body composition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Childhood metabolic measures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Maternal parameters recorded before study start and/or after study/follow-up.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Birth weight and/or growth parameters of neonate recorded.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Pregnancy and delivery complications recorded (e.g. gestational hypertension, pre-eclampsia and preterm birth).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Neonatal outcomes recorded (including </a:t>
                      </a:r>
                      <a:r>
                        <a:rPr lang="en-GB" sz="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hyperglycemia</a:t>
                      </a: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birth weight, SGA, LGA and body composition).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7371" y="1892204"/>
            <a:ext cx="2517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 Table: Inclusion/Exclusion criteria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60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288</Words>
  <Application>Microsoft Office PowerPoint</Application>
  <PresentationFormat>Widescreen</PresentationFormat>
  <Paragraphs>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Clinical School Computing Service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Adkins</dc:creator>
  <cp:lastModifiedBy>Jane Adkins</cp:lastModifiedBy>
  <cp:revision>6</cp:revision>
  <cp:lastPrinted>2019-07-02T07:12:34Z</cp:lastPrinted>
  <dcterms:created xsi:type="dcterms:W3CDTF">2019-05-07T05:24:08Z</dcterms:created>
  <dcterms:modified xsi:type="dcterms:W3CDTF">2020-02-20T08:08:43Z</dcterms:modified>
</cp:coreProperties>
</file>