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018" y="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509A7-C181-48D7-B48A-C7BC3888574D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ACAD-BA94-4704-B3CD-5402D65C9D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662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509A7-C181-48D7-B48A-C7BC3888574D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ACAD-BA94-4704-B3CD-5402D65C9D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440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509A7-C181-48D7-B48A-C7BC3888574D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ACAD-BA94-4704-B3CD-5402D65C9D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838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509A7-C181-48D7-B48A-C7BC3888574D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ACAD-BA94-4704-B3CD-5402D65C9D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716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509A7-C181-48D7-B48A-C7BC3888574D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ACAD-BA94-4704-B3CD-5402D65C9D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793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509A7-C181-48D7-B48A-C7BC3888574D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ACAD-BA94-4704-B3CD-5402D65C9D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73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509A7-C181-48D7-B48A-C7BC3888574D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ACAD-BA94-4704-B3CD-5402D65C9D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397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509A7-C181-48D7-B48A-C7BC3888574D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ACAD-BA94-4704-B3CD-5402D65C9D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848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509A7-C181-48D7-B48A-C7BC3888574D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ACAD-BA94-4704-B3CD-5402D65C9D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882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509A7-C181-48D7-B48A-C7BC3888574D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ACAD-BA94-4704-B3CD-5402D65C9D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781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509A7-C181-48D7-B48A-C7BC3888574D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8ACAD-BA94-4704-B3CD-5402D65C9D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844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509A7-C181-48D7-B48A-C7BC3888574D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8ACAD-BA94-4704-B3CD-5402D65C9D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718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08720" y="1619672"/>
            <a:ext cx="24644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S2 Table – Risk of Bias Assessment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33765" y="2084018"/>
            <a:ext cx="3026728" cy="5419095"/>
            <a:chOff x="1648457" y="1884992"/>
            <a:chExt cx="3026728" cy="5419095"/>
          </a:xfrm>
        </p:grpSpPr>
        <p:grpSp>
          <p:nvGrpSpPr>
            <p:cNvPr id="8" name="Group 7"/>
            <p:cNvGrpSpPr/>
            <p:nvPr/>
          </p:nvGrpSpPr>
          <p:grpSpPr>
            <a:xfrm>
              <a:off x="1648457" y="1932616"/>
              <a:ext cx="1781175" cy="5371471"/>
              <a:chOff x="389572" y="2069141"/>
              <a:chExt cx="1781175" cy="5371471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89572" y="2069141"/>
                <a:ext cx="1781175" cy="3686175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5769" y="5678487"/>
                <a:ext cx="1200150" cy="1762125"/>
              </a:xfrm>
              <a:prstGeom prst="rect">
                <a:avLst/>
              </a:prstGeom>
            </p:spPr>
          </p:pic>
        </p:grpSp>
        <p:grpSp>
          <p:nvGrpSpPr>
            <p:cNvPr id="9" name="Group 8"/>
            <p:cNvGrpSpPr/>
            <p:nvPr/>
          </p:nvGrpSpPr>
          <p:grpSpPr>
            <a:xfrm>
              <a:off x="3379785" y="1884992"/>
              <a:ext cx="1295400" cy="5419095"/>
              <a:chOff x="2170747" y="2021517"/>
              <a:chExt cx="1295400" cy="5419095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70747" y="2021517"/>
                <a:ext cx="1295400" cy="3781425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70441" y="5678487"/>
                <a:ext cx="1123950" cy="17621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15364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7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Jane Adkins</cp:lastModifiedBy>
  <cp:revision>9</cp:revision>
  <cp:lastPrinted>2019-07-02T08:18:27Z</cp:lastPrinted>
  <dcterms:created xsi:type="dcterms:W3CDTF">2019-07-01T14:17:27Z</dcterms:created>
  <dcterms:modified xsi:type="dcterms:W3CDTF">2020-02-20T08:09:05Z</dcterms:modified>
</cp:coreProperties>
</file>