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3630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27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2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01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30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93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6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9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8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3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662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E18FC-BA7B-4B69-8E50-0129C5B9120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1F4E8-168F-42D7-AED4-7FC1DD389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98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68860"/>
            <a:ext cx="148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insulin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9740" y="1029050"/>
            <a:ext cx="3374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S1 Fig Leave-one-criteria out analysis: birth weight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363" y="4162236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insulin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65" y="6649199"/>
            <a:ext cx="1670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glyburide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4501345"/>
            <a:ext cx="677227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2267744"/>
            <a:ext cx="67722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2" y="7020272"/>
            <a:ext cx="67722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08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20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Jane Adkins</cp:lastModifiedBy>
  <cp:revision>24</cp:revision>
  <cp:lastPrinted>2019-07-30T07:45:45Z</cp:lastPrinted>
  <dcterms:created xsi:type="dcterms:W3CDTF">2019-06-26T12:19:39Z</dcterms:created>
  <dcterms:modified xsi:type="dcterms:W3CDTF">2020-02-20T07:53:58Z</dcterms:modified>
</cp:coreProperties>
</file>