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6" d="100"/>
          <a:sy n="66" d="100"/>
        </p:scale>
        <p:origin x="3318" y="90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D3E98-2D8E-4796-8BCB-230C9853A8B9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0B2-B68C-4088-B8AA-182787317A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074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D3E98-2D8E-4796-8BCB-230C9853A8B9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0B2-B68C-4088-B8AA-182787317A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87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D3E98-2D8E-4796-8BCB-230C9853A8B9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0B2-B68C-4088-B8AA-182787317A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847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D3E98-2D8E-4796-8BCB-230C9853A8B9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0B2-B68C-4088-B8AA-182787317A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729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D3E98-2D8E-4796-8BCB-230C9853A8B9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0B2-B68C-4088-B8AA-182787317A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54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D3E98-2D8E-4796-8BCB-230C9853A8B9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0B2-B68C-4088-B8AA-182787317A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926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D3E98-2D8E-4796-8BCB-230C9853A8B9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0B2-B68C-4088-B8AA-182787317A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896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D3E98-2D8E-4796-8BCB-230C9853A8B9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0B2-B68C-4088-B8AA-182787317A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01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D3E98-2D8E-4796-8BCB-230C9853A8B9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0B2-B68C-4088-B8AA-182787317A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680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D3E98-2D8E-4796-8BCB-230C9853A8B9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0B2-B68C-4088-B8AA-182787317A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297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D3E98-2D8E-4796-8BCB-230C9853A8B9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50B2-B68C-4088-B8AA-182787317A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975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D3E98-2D8E-4796-8BCB-230C9853A8B9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550B2-B68C-4088-B8AA-182787317A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9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630905"/>
            <a:ext cx="3352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S2 Fig Leave-one-continent out sensitivity analysis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0" y="3580829"/>
            <a:ext cx="6800167" cy="4525947"/>
            <a:chOff x="0" y="3580829"/>
            <a:chExt cx="6800167" cy="452594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646777"/>
              <a:ext cx="6652705" cy="1459999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27892" y="6185862"/>
              <a:ext cx="17171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B) Metformin vs. insulin</a:t>
              </a:r>
              <a:endParaRPr lang="en-GB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0" y="3580829"/>
              <a:ext cx="16818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A) Glyburide vs. insulin</a:t>
              </a:r>
              <a:endParaRPr lang="en-GB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892" y="4120458"/>
              <a:ext cx="6772275" cy="14287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38264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587</TotalTime>
  <Words>18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Clinical School Computing Service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Adkins</dc:creator>
  <cp:lastModifiedBy>Jane Adkins</cp:lastModifiedBy>
  <cp:revision>13</cp:revision>
  <cp:lastPrinted>2019-07-30T07:45:59Z</cp:lastPrinted>
  <dcterms:created xsi:type="dcterms:W3CDTF">2019-07-30T05:09:39Z</dcterms:created>
  <dcterms:modified xsi:type="dcterms:W3CDTF">2020-02-20T07:54:11Z</dcterms:modified>
</cp:coreProperties>
</file>