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62" r:id="rId5"/>
    <p:sldId id="259" r:id="rId6"/>
    <p:sldId id="263" r:id="rId7"/>
  </p:sldIdLst>
  <p:sldSz cx="6858000" cy="12192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4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9118" autoAdjust="0"/>
    <p:restoredTop sz="94660"/>
  </p:normalViewPr>
  <p:slideViewPr>
    <p:cSldViewPr snapToGrid="0">
      <p:cViewPr varScale="1">
        <p:scale>
          <a:sx n="66" d="100"/>
          <a:sy n="66" d="100"/>
        </p:scale>
        <p:origin x="-4146" y="-102"/>
      </p:cViewPr>
      <p:guideLst>
        <p:guide orient="horz" pos="384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8182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5618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7720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1139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9800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2804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232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3309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6145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1007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776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423CD-1DE7-40A9-A8E6-01930D4A0376}" type="datetimeFigureOut">
              <a:rPr lang="en-GB" smtClean="0"/>
              <a:t>20/02/2020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086BD-1EDA-47C3-B896-93360DD1B13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7668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36827" y="438150"/>
            <a:ext cx="29514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S3 Fig – Leave-one-out sensitivity analysis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22211" y="3586363"/>
            <a:ext cx="6835789" cy="2667774"/>
            <a:chOff x="-36827" y="1543050"/>
            <a:chExt cx="6835789" cy="2667774"/>
          </a:xfrm>
        </p:grpSpPr>
        <p:sp>
          <p:nvSpPr>
            <p:cNvPr id="7" name="TextBox 6"/>
            <p:cNvSpPr txBox="1"/>
            <p:nvPr/>
          </p:nvSpPr>
          <p:spPr>
            <a:xfrm>
              <a:off x="-36827" y="1543050"/>
              <a:ext cx="1204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Birth weight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87" y="1924824"/>
              <a:ext cx="6772275" cy="2286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3" name="TextBox 2"/>
          <p:cNvSpPr txBox="1"/>
          <p:nvPr/>
        </p:nvSpPr>
        <p:spPr>
          <a:xfrm>
            <a:off x="-36827" y="1068245"/>
            <a:ext cx="14734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Glyburide </a:t>
            </a:r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vs. insulin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-4476" y="6254137"/>
            <a:ext cx="6862476" cy="5086736"/>
            <a:chOff x="-36827" y="4483394"/>
            <a:chExt cx="6862476" cy="5086736"/>
          </a:xfrm>
        </p:grpSpPr>
        <p:sp>
          <p:nvSpPr>
            <p:cNvPr id="9" name="TextBox 8"/>
            <p:cNvSpPr txBox="1"/>
            <p:nvPr/>
          </p:nvSpPr>
          <p:spPr>
            <a:xfrm>
              <a:off x="-36827" y="4483394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Macrosomia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36827" y="7285238"/>
              <a:ext cx="752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(D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LGA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894463"/>
              <a:ext cx="6772275" cy="2286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374" y="7741330"/>
              <a:ext cx="6772275" cy="1828800"/>
            </a:xfrm>
            <a:prstGeom prst="rect">
              <a:avLst/>
            </a:prstGeom>
          </p:spPr>
        </p:pic>
      </p:grpSp>
      <p:grpSp>
        <p:nvGrpSpPr>
          <p:cNvPr id="8" name="Group 7"/>
          <p:cNvGrpSpPr/>
          <p:nvPr/>
        </p:nvGrpSpPr>
        <p:grpSpPr>
          <a:xfrm>
            <a:off x="0" y="1617422"/>
            <a:ext cx="6835788" cy="1861471"/>
            <a:chOff x="-36827" y="9697277"/>
            <a:chExt cx="6835788" cy="1861471"/>
          </a:xfrm>
        </p:grpSpPr>
        <p:sp>
          <p:nvSpPr>
            <p:cNvPr id="6" name="TextBox 5"/>
            <p:cNvSpPr txBox="1"/>
            <p:nvPr/>
          </p:nvSpPr>
          <p:spPr>
            <a:xfrm>
              <a:off x="-36827" y="9697277"/>
              <a:ext cx="190308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Gestational weight gain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6686" y="10101423"/>
              <a:ext cx="6772275" cy="145732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6627267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838325"/>
            <a:ext cx="6772275" cy="15049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5725" y="1466334"/>
            <a:ext cx="6928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5" y="3797300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5" y="4528324"/>
            <a:ext cx="6772275" cy="167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5725" y="6520249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HbA1c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25" y="7112774"/>
            <a:ext cx="414876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Only one study, therefore LOO analysis unable to be conducted.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9615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15247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 vs. insulin</a:t>
            </a:r>
            <a:endParaRPr lang="en-GB" sz="12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0" y="6415125"/>
            <a:ext cx="6815138" cy="2998661"/>
            <a:chOff x="22257" y="4162770"/>
            <a:chExt cx="6815138" cy="2998661"/>
          </a:xfrm>
        </p:grpSpPr>
        <p:sp>
          <p:nvSpPr>
            <p:cNvPr id="7" name="TextBox 6"/>
            <p:cNvSpPr txBox="1"/>
            <p:nvPr/>
          </p:nvSpPr>
          <p:spPr>
            <a:xfrm>
              <a:off x="22257" y="4162770"/>
              <a:ext cx="119936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(C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Macrosomia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120" y="4570631"/>
              <a:ext cx="6772275" cy="2590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9" name="Group 8"/>
          <p:cNvGrpSpPr/>
          <p:nvPr/>
        </p:nvGrpSpPr>
        <p:grpSpPr>
          <a:xfrm>
            <a:off x="42862" y="3568888"/>
            <a:ext cx="6815138" cy="2685746"/>
            <a:chOff x="0" y="1246822"/>
            <a:chExt cx="6815138" cy="2685746"/>
          </a:xfrm>
        </p:grpSpPr>
        <p:sp>
          <p:nvSpPr>
            <p:cNvPr id="5" name="TextBox 4"/>
            <p:cNvSpPr txBox="1"/>
            <p:nvPr/>
          </p:nvSpPr>
          <p:spPr>
            <a:xfrm>
              <a:off x="0" y="1246822"/>
              <a:ext cx="120417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(B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Birth weight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63" y="1637043"/>
              <a:ext cx="6772275" cy="22955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11" name="Group 10"/>
          <p:cNvGrpSpPr/>
          <p:nvPr/>
        </p:nvGrpSpPr>
        <p:grpSpPr>
          <a:xfrm>
            <a:off x="42863" y="9413786"/>
            <a:ext cx="6837396" cy="2171700"/>
            <a:chOff x="20604" y="7399444"/>
            <a:chExt cx="6837396" cy="2171700"/>
          </a:xfrm>
        </p:grpSpPr>
        <p:sp>
          <p:nvSpPr>
            <p:cNvPr id="8" name="TextBox 7"/>
            <p:cNvSpPr txBox="1"/>
            <p:nvPr/>
          </p:nvSpPr>
          <p:spPr>
            <a:xfrm>
              <a:off x="20604" y="7399444"/>
              <a:ext cx="7521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(D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LGA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5" y="7799494"/>
              <a:ext cx="6772275" cy="177165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grpSp>
        <p:nvGrpSpPr>
          <p:cNvPr id="4" name="Group 3"/>
          <p:cNvGrpSpPr/>
          <p:nvPr/>
        </p:nvGrpSpPr>
        <p:grpSpPr>
          <a:xfrm>
            <a:off x="42862" y="1127978"/>
            <a:ext cx="6779244" cy="2440910"/>
            <a:chOff x="-29227" y="9729018"/>
            <a:chExt cx="6779244" cy="2440910"/>
          </a:xfrm>
        </p:grpSpPr>
        <p:sp>
          <p:nvSpPr>
            <p:cNvPr id="3" name="TextBox 2"/>
            <p:cNvSpPr txBox="1"/>
            <p:nvPr/>
          </p:nvSpPr>
          <p:spPr>
            <a:xfrm>
              <a:off x="-29227" y="9729018"/>
              <a:ext cx="194155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(A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) Gestational  </a:t>
              </a:r>
              <a:r>
                <a:rPr lang="en-GB" sz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weight gain</a:t>
              </a:r>
              <a:endParaRPr lang="en-GB" sz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0604" y="10085190"/>
              <a:ext cx="6729413" cy="208473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2937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5" y="1193800"/>
            <a:ext cx="6928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FBS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5" y="1706562"/>
            <a:ext cx="6772275" cy="2124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5725" y="4191205"/>
            <a:ext cx="7008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(F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12073"/>
            <a:ext cx="6768664" cy="198045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77" y="7071911"/>
            <a:ext cx="880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(G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HbA1c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77" y="7573963"/>
            <a:ext cx="67722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9384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" y="2224087"/>
            <a:ext cx="6838950" cy="774382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-88900" y="1511300"/>
            <a:ext cx="16962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Metformin vs. glyburide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16947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219200"/>
            <a:ext cx="6415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E) FBS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1487"/>
            <a:ext cx="6772275" cy="14192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33663" y="3556000"/>
            <a:ext cx="6495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RBS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03" y="6668312"/>
            <a:ext cx="6772275" cy="129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405" y="6061095"/>
            <a:ext cx="8290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G) HbA1c</a:t>
            </a:r>
            <a:endParaRPr lang="en-GB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00137"/>
            <a:ext cx="6772275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66223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1899</TotalTime>
  <Words>101</Words>
  <Application>Microsoft Office PowerPoint</Application>
  <PresentationFormat>Custom</PresentationFormat>
  <Paragraphs>22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Clinical School Computing Service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Jane Adkins</dc:creator>
  <cp:lastModifiedBy>Jane</cp:lastModifiedBy>
  <cp:revision>58</cp:revision>
  <cp:lastPrinted>2019-07-02T08:32:21Z</cp:lastPrinted>
  <dcterms:created xsi:type="dcterms:W3CDTF">2019-06-24T08:28:53Z</dcterms:created>
  <dcterms:modified xsi:type="dcterms:W3CDTF">2020-02-20T19:47:24Z</dcterms:modified>
</cp:coreProperties>
</file>