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6858000" cy="9144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018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387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065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18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351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407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4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457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06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706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294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64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8656F-2113-4411-BC4B-10CB3AA6E6F3}" type="datetimeFigureOut">
              <a:rPr lang="en-GB" smtClean="0"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81795-C148-4CDC-B110-8A2BC8942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53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2273" y="692454"/>
            <a:ext cx="3257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S4 Fig Funnel plots – Maternal glycaemic control</a:t>
            </a:r>
          </a:p>
          <a:p>
            <a:endParaRPr lang="en-GB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Glyburide vs. insulin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6141" y="1480562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A) FBS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21" y="1715667"/>
            <a:ext cx="3272641" cy="248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706737" y="1467218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B) RBS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525" y="1860099"/>
            <a:ext cx="3114753" cy="231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0505" y="4106394"/>
            <a:ext cx="1524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Metformin vs. insulin</a:t>
            </a:r>
            <a:endParaRPr lang="en-GB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035" y="4467750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) FBS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73" y="4744749"/>
            <a:ext cx="2759733" cy="198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651101" y="4456340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) RBS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31" y="7005027"/>
            <a:ext cx="3140521" cy="2138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69244" y="6898590"/>
            <a:ext cx="813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E) HbA1c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2162" y="4839776"/>
            <a:ext cx="2985490" cy="2007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351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640" y="611560"/>
            <a:ext cx="2823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Funnel Plots - Maternal glycaemic control</a:t>
            </a:r>
          </a:p>
          <a:p>
            <a:endParaRPr lang="en-GB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Glyburide vs. metformin</a:t>
            </a:r>
            <a:endParaRPr lang="en-GB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1683" y="1403646"/>
            <a:ext cx="6575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A) FBS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7032" y="1412266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B) RBS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64" y="1830574"/>
            <a:ext cx="3063782" cy="2165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016" y="1934766"/>
            <a:ext cx="2991588" cy="2011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0167" y="4365684"/>
            <a:ext cx="8210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C) HbA1c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167" y="4788024"/>
            <a:ext cx="3117009" cy="20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20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656" y="755576"/>
            <a:ext cx="286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Funnel plots – Total pregnancy weight gain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2656" y="1440088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Glyburide vs. insulin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09603" y="1436316"/>
            <a:ext cx="1499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Metformin vs. insulin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790" y="1945467"/>
            <a:ext cx="297856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1" y="1960095"/>
            <a:ext cx="2808313" cy="2130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4410" y="4211960"/>
            <a:ext cx="1686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Glyburide vs. metformin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10" y="4572000"/>
            <a:ext cx="2956073" cy="2468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07403" y="4211961"/>
            <a:ext cx="3350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Metformin vs. insulin: Late gestational weight gain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790" y="4580359"/>
            <a:ext cx="3151543" cy="2391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620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8238" y="778480"/>
            <a:ext cx="3225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Funnel plots – Birth weight, macrosomia &amp; LGA</a:t>
            </a:r>
          </a:p>
          <a:p>
            <a:endParaRPr lang="en-GB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Glyburide vs. insulin</a:t>
            </a:r>
            <a:endParaRPr lang="en-GB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4664" y="1481172"/>
            <a:ext cx="1160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A) Birth weight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163" y="1481171"/>
            <a:ext cx="1148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B) Macrosomia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34" y="1757054"/>
            <a:ext cx="3314410" cy="2515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758171"/>
            <a:ext cx="3177143" cy="2461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6578" y="4241145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C) LGA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68" y="4494133"/>
            <a:ext cx="2983542" cy="231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565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95" y="625928"/>
            <a:ext cx="3225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Funnel plots – Birth weight, macrosomia &amp; LGA</a:t>
            </a:r>
          </a:p>
          <a:p>
            <a:endParaRPr lang="en-GB" sz="12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Metformin vs. insulin</a:t>
            </a:r>
            <a:endParaRPr lang="en-GB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95" y="1259633"/>
            <a:ext cx="1037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Birth weight 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9947" y="1259633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Macrosomia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1746933"/>
            <a:ext cx="3076904" cy="20512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9384" y="1785045"/>
            <a:ext cx="3019737" cy="20131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4664" y="4073460"/>
            <a:ext cx="6751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F) LGA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431" y="4457196"/>
            <a:ext cx="3033129" cy="186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00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2656" y="611560"/>
            <a:ext cx="3225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Funnel plots – Birth weight, macrosomia &amp; LGA</a:t>
            </a:r>
          </a:p>
          <a:p>
            <a:endParaRPr lang="en-GB" sz="1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Glyburide </a:t>
            </a:r>
            <a:r>
              <a:rPr lang="en-GB" sz="1200" i="1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 metformin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8602" y="1491119"/>
            <a:ext cx="998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Birth weight 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29397" y="1454116"/>
            <a:ext cx="962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Macrosomia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88" y="1942441"/>
            <a:ext cx="2667871" cy="177858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039" y="1884995"/>
            <a:ext cx="2793515" cy="1862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0009" y="415557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LGA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09" y="4572000"/>
            <a:ext cx="3016943" cy="1985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111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137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Jane Adkins</cp:lastModifiedBy>
  <cp:revision>14</cp:revision>
  <cp:lastPrinted>2019-07-30T07:46:27Z</cp:lastPrinted>
  <dcterms:created xsi:type="dcterms:W3CDTF">2019-07-24T17:52:37Z</dcterms:created>
  <dcterms:modified xsi:type="dcterms:W3CDTF">2020-02-21T06:30:56Z</dcterms:modified>
</cp:coreProperties>
</file>