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581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4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5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8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25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45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5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3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6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3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BA0BC-4AC3-4FD2-B73F-D1F9A26AB791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52CBE-E1DB-46C6-B37F-CA92726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5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Figure 1 (original gel)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10582"/>
            <a:ext cx="6552728" cy="520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608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Figure 2 (original gel)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348115" cy="53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011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Figure 3 (original gel)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71624"/>
            <a:ext cx="6284168" cy="41616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231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Figure 1 (original gel)</vt:lpstr>
      <vt:lpstr>Figure 2 (original gel)</vt:lpstr>
      <vt:lpstr>Figure 3 (original gel)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 (original gel)</dc:title>
  <dc:creator>JODY-PC</dc:creator>
  <cp:lastModifiedBy>JODY-PC</cp:lastModifiedBy>
  <cp:revision>3</cp:revision>
  <dcterms:created xsi:type="dcterms:W3CDTF">2020-05-05T07:41:27Z</dcterms:created>
  <dcterms:modified xsi:type="dcterms:W3CDTF">2020-05-11T03:23:48Z</dcterms:modified>
</cp:coreProperties>
</file>