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54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047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22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5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16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89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14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2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84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07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77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E640-F04E-4B4D-B997-FEE3DEB4A2E8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39B58-8B8F-4747-98D8-81B9471EF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8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meng\Downloads\manhattan_FUMA_jobs602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37321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Figure </a:t>
            </a:r>
            <a:r>
              <a:rPr lang="en-US" altLang="zh-CN" b="1" dirty="0" err="1"/>
              <a:t>S1</a:t>
            </a:r>
            <a:r>
              <a:rPr lang="en-GB" b="1" dirty="0"/>
              <a:t>: </a:t>
            </a:r>
            <a:r>
              <a:rPr lang="en-GB" dirty="0"/>
              <a:t>the Manhattan plot of </a:t>
            </a:r>
            <a:r>
              <a:rPr lang="en-GB"/>
              <a:t>a GWAS on </a:t>
            </a:r>
            <a:r>
              <a:rPr lang="en-GB" dirty="0"/>
              <a:t>neck or shoulder pain using GS:SFHS (N=19,632)</a:t>
            </a:r>
          </a:p>
        </p:txBody>
      </p:sp>
    </p:spTree>
    <p:extLst>
      <p:ext uri="{BB962C8B-B14F-4D97-AF65-F5344CB8AC3E}">
        <p14:creationId xmlns:p14="http://schemas.microsoft.com/office/powerpoint/2010/main" val="271081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anonymous</dc:creator>
  <cp:lastModifiedBy>Weihua Meng (Staff)</cp:lastModifiedBy>
  <cp:revision>9</cp:revision>
  <dcterms:created xsi:type="dcterms:W3CDTF">2019-10-30T21:02:08Z</dcterms:created>
  <dcterms:modified xsi:type="dcterms:W3CDTF">2020-01-20T11:15:22Z</dcterms:modified>
</cp:coreProperties>
</file>