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3"/>
  </p:normalViewPr>
  <p:slideViewPr>
    <p:cSldViewPr snapToGrid="0" snapToObjects="1">
      <p:cViewPr varScale="1">
        <p:scale>
          <a:sx n="90" d="100"/>
          <a:sy n="90" d="100"/>
        </p:scale>
        <p:origin x="5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DBC9F3-CD07-7840-B195-34BF021D0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0B3672C-CDC6-6E44-9637-C183F55BCD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7F0FC4-CF65-164A-B6D5-8FAA445A5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E95980-7B1B-2146-8BD8-EE5559253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BDA3D9-B7A3-F740-BD1E-6BAF20E4C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83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9AA3B-90E0-3844-801B-D307E31B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783C6AF-12ED-7E44-B4F6-25DA36264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ACC71C-9F08-9846-A2FE-66E0C9685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CFDDDD-0220-0D4D-A93B-43CF5933D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7F82D-1D9A-B34A-B000-71FB1D723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2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D681B74-E134-2A4B-909B-20C527881F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DEF10C-76AE-3D42-9D2D-51B5DE091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E8F558-E9D8-4C4E-B2FC-B28AB99FC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7ABB0E-014A-FC48-BDDD-47B541C13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B05AC6-5249-FF4C-B83B-D6B5ADFFA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6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E8878-860C-8947-B655-508B722EB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4AC03B-5033-BC48-9046-E39130494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F41C93-F314-6D4A-8AF0-C9ED82F33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C78975-AEE9-9540-994A-3EB508EA4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12D863-5072-0746-8092-2F91A81A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1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B15581-5858-F34C-B25E-3B673FD47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7EF7B7-F16B-6B40-8501-5E825D651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3C3DA0-E76A-104A-9772-F7F1357DE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2EF064-1198-BC4B-864A-9AFB3E274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8D7B89-67B4-5848-9E48-7962AD85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464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08A5E6-E8AE-7F49-97CD-8C131A22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EB22B7-F383-8E4A-A323-1D345FCC47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CAFFAF-DF3C-6944-91E6-25188A95F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D7CB12-6823-554E-A40F-4FBEFA76C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5787C1-B350-D84B-BE8E-8CDCB47E4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AD33D7-B293-E84D-86D1-CFCE16D3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178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F0C2D5-9CF7-2743-8A1B-CA55D166F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1DEABC-4A06-1A4E-982A-CE646B515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368426A-60A8-1849-942F-D852FF3EC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64D7EA9-85A3-2142-9533-97F50E252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403FCB3-FA02-594C-AF6F-772CC43691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CFB98F-3E24-E34F-A523-C3568802A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336ADC-68BA-4845-8BEB-F97A13E80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F66EC90-759B-5940-9A53-34D04788B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247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0B759D-6B7C-6D44-AC6E-56FBB34A0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CA2B9E-4351-704F-9D34-944409FAA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0DF12C-47FB-7443-A14F-64C331D12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F7D343A-DAF5-BC4A-9DB2-6E4EFF822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74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53408-8215-1A4A-82AE-A8AFE845F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8E3732A-B765-5E4C-89A7-918AC2AF1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F2DD1D-337F-AD4B-AA12-80B0DE36D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741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413F6D-B2D8-384F-BEE3-296107AC1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C00D4A-4908-1547-B617-41FAF5E74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7DCA1D-08F1-0A4F-B91F-CBD9939050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CBABE2-8C2C-C248-BF4E-9A06C34B4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C40400-8623-9B41-A2FF-A87515F46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B631F71-624D-0043-A2EE-7706F448E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98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F497B-869E-A64A-B128-7D106274F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69E99B5-8095-694B-8D7A-991243B6A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D9D414-9A43-0F49-A75E-912EB1F08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66ADEC-C7A6-C549-94D3-7CA7DE1B6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0114258-DD7F-F242-BF00-DA5BD870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BE1BD2-FE6C-9D45-BBC5-B56F7429E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9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F11032B-016B-B046-B0AE-CFBC64662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F65D26-1F13-014A-B01C-9570B9158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0B3A94-AD74-8C4C-A7A5-BDC0719672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7C14C-0225-9F4B-830C-C523E2C91287}" type="datetimeFigureOut">
              <a:rPr lang="fr-FR" smtClean="0"/>
              <a:t>17/02/2020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B05BEA-07E4-CD46-8E96-D8CD5FC9A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BB5036-9455-A941-89CB-102C8B997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E36F0-1C55-6946-9828-AD93B227E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56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0988C44D-125A-D446-825E-2DF45ED0D632}"/>
              </a:ext>
            </a:extLst>
          </p:cNvPr>
          <p:cNvGrpSpPr/>
          <p:nvPr/>
        </p:nvGrpSpPr>
        <p:grpSpPr>
          <a:xfrm>
            <a:off x="945931" y="1496503"/>
            <a:ext cx="10300138" cy="3626069"/>
            <a:chOff x="1208690" y="378372"/>
            <a:chExt cx="10300138" cy="3626069"/>
          </a:xfrm>
        </p:grpSpPr>
        <p:pic>
          <p:nvPicPr>
            <p:cNvPr id="3" name="Image 2" descr="Une image contenant texte, carte, blanc&#10;&#10;Description générée automatiquement">
              <a:extLst>
                <a:ext uri="{FF2B5EF4-FFF2-40B4-BE49-F238E27FC236}">
                  <a16:creationId xmlns:a16="http://schemas.microsoft.com/office/drawing/2014/main" id="{0E025681-F895-E145-A69D-BBFF956058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72957" y="588579"/>
              <a:ext cx="3033771" cy="20365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Image 4" descr="Une image contenant eau, blanc&#10;&#10;Description générée automatiquement">
              <a:extLst>
                <a:ext uri="{FF2B5EF4-FFF2-40B4-BE49-F238E27FC236}">
                  <a16:creationId xmlns:a16="http://schemas.microsoft.com/office/drawing/2014/main" id="{5803CBEC-D68B-9048-9AC4-A1A0857C0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54690" y="588579"/>
              <a:ext cx="3019686" cy="20365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EB7A35BA-6283-BC43-85B3-A6B280801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10398" y="588579"/>
              <a:ext cx="3012791" cy="20365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BF37B4A-3511-4248-AE3E-E40B04AF63AE}"/>
                </a:ext>
              </a:extLst>
            </p:cNvPr>
            <p:cNvSpPr txBox="1"/>
            <p:nvPr/>
          </p:nvSpPr>
          <p:spPr>
            <a:xfrm>
              <a:off x="2781717" y="2693346"/>
              <a:ext cx="8162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IS</a:t>
              </a:r>
              <a:r>
                <a:rPr lang="fr-FR" i="1" dirty="0"/>
                <a:t>2404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0ABAEDE-01E4-594B-992A-749B3073627E}"/>
                </a:ext>
              </a:extLst>
            </p:cNvPr>
            <p:cNvSpPr txBox="1"/>
            <p:nvPr/>
          </p:nvSpPr>
          <p:spPr>
            <a:xfrm>
              <a:off x="5956408" y="2700642"/>
              <a:ext cx="8162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IS</a:t>
              </a:r>
              <a:r>
                <a:rPr lang="fr-FR" i="1" dirty="0"/>
                <a:t>2606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ABFCAA36-D690-AA44-A9AD-721E5A983071}"/>
                </a:ext>
              </a:extLst>
            </p:cNvPr>
            <p:cNvSpPr txBox="1"/>
            <p:nvPr/>
          </p:nvSpPr>
          <p:spPr>
            <a:xfrm>
              <a:off x="9204047" y="2693346"/>
              <a:ext cx="625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KR-B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B896F91E-8A47-D643-A3CC-0FA1D92B124C}"/>
                </a:ext>
              </a:extLst>
            </p:cNvPr>
            <p:cNvSpPr txBox="1"/>
            <p:nvPr/>
          </p:nvSpPr>
          <p:spPr>
            <a:xfrm>
              <a:off x="2280394" y="3105834"/>
              <a:ext cx="87427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Figure S1. </a:t>
              </a:r>
              <a:r>
                <a:rPr lang="en-US" dirty="0"/>
                <a:t>Real-time PCR graphs of plant root samples collected in Buruli ulcer endemic area of Côte d’Ivoire.</a:t>
              </a:r>
              <a:endParaRPr lang="fr-FR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AF42F2-4430-1041-862E-5DDAF32A0486}"/>
                </a:ext>
              </a:extLst>
            </p:cNvPr>
            <p:cNvSpPr/>
            <p:nvPr/>
          </p:nvSpPr>
          <p:spPr>
            <a:xfrm>
              <a:off x="1208690" y="378372"/>
              <a:ext cx="10300138" cy="36260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199232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Nassim Hammoudi</dc:creator>
  <cp:lastModifiedBy>BOUAM Amar</cp:lastModifiedBy>
  <cp:revision>7</cp:revision>
  <dcterms:created xsi:type="dcterms:W3CDTF">2020-02-04T09:00:29Z</dcterms:created>
  <dcterms:modified xsi:type="dcterms:W3CDTF">2020-02-17T11:01:36Z</dcterms:modified>
</cp:coreProperties>
</file>