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67" r:id="rId2"/>
    <p:sldId id="266" r:id="rId3"/>
    <p:sldId id="268" r:id="rId4"/>
    <p:sldId id="269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86511" autoAdjust="0"/>
  </p:normalViewPr>
  <p:slideViewPr>
    <p:cSldViewPr snapToGrid="0">
      <p:cViewPr varScale="1">
        <p:scale>
          <a:sx n="116" d="100"/>
          <a:sy n="116" d="100"/>
        </p:scale>
        <p:origin x="146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3AC81C-16C7-4E23-8C25-125CA06D8B41}" type="datetimeFigureOut">
              <a:rPr kumimoji="1" lang="ja-JP" altLang="en-US" smtClean="0"/>
              <a:t>2020/5/19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5E1423-19C7-4A78-97DD-86233D9654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42576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3596F-E56B-4C09-8795-2700F9071DAA}" type="datetimeFigureOut">
              <a:rPr kumimoji="1" lang="ja-JP" altLang="en-US" smtClean="0"/>
              <a:t>2020/5/19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E31ED-1183-4A89-8C55-DF08578E31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12961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 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3596F-E56B-4C09-8795-2700F9071DAA}" type="datetimeFigureOut">
              <a:rPr kumimoji="1" lang="ja-JP" altLang="en-US" smtClean="0"/>
              <a:t>2020/5/19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E31ED-1183-4A89-8C55-DF08578E31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0323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 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3596F-E56B-4C09-8795-2700F9071DAA}" type="datetimeFigureOut">
              <a:rPr kumimoji="1" lang="ja-JP" altLang="en-US" smtClean="0"/>
              <a:t>2020/5/19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E31ED-1183-4A89-8C55-DF08578E31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8478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3596F-E56B-4C09-8795-2700F9071DAA}" type="datetimeFigureOut">
              <a:rPr kumimoji="1" lang="ja-JP" altLang="en-US" smtClean="0"/>
              <a:t>2020/5/19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E31ED-1183-4A89-8C55-DF08578E31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2276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3596F-E56B-4C09-8795-2700F9071DAA}" type="datetimeFigureOut">
              <a:rPr kumimoji="1" lang="ja-JP" altLang="en-US" smtClean="0"/>
              <a:t>2020/5/19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E31ED-1183-4A89-8C55-DF08578E31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8362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3596F-E56B-4C09-8795-2700F9071DAA}" type="datetimeFigureOut">
              <a:rPr kumimoji="1" lang="ja-JP" altLang="en-US" smtClean="0"/>
              <a:t>2020/5/19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E31ED-1183-4A89-8C55-DF08578E31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94215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3596F-E56B-4C09-8795-2700F9071DAA}" type="datetimeFigureOut">
              <a:rPr kumimoji="1" lang="ja-JP" altLang="en-US" smtClean="0"/>
              <a:t>2020/5/19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E31ED-1183-4A89-8C55-DF08578E31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5818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3596F-E56B-4C09-8795-2700F9071DAA}" type="datetimeFigureOut">
              <a:rPr kumimoji="1" lang="ja-JP" altLang="en-US" smtClean="0"/>
              <a:t>2020/5/19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E31ED-1183-4A89-8C55-DF08578E31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23016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3596F-E56B-4C09-8795-2700F9071DAA}" type="datetimeFigureOut">
              <a:rPr kumimoji="1" lang="ja-JP" altLang="en-US" smtClean="0"/>
              <a:t>2020/5/19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E31ED-1183-4A89-8C55-DF08578E31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9607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 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3596F-E56B-4C09-8795-2700F9071DAA}" type="datetimeFigureOut">
              <a:rPr kumimoji="1" lang="ja-JP" altLang="en-US" smtClean="0"/>
              <a:t>2020/5/19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E31ED-1183-4A89-8C55-DF08578E31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94519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3596F-E56B-4C09-8795-2700F9071DAA}" type="datetimeFigureOut">
              <a:rPr kumimoji="1" lang="ja-JP" altLang="en-US" smtClean="0"/>
              <a:t>2020/5/19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E31ED-1183-4A89-8C55-DF08578E31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1265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73596F-E56B-4C09-8795-2700F9071DAA}" type="datetimeFigureOut">
              <a:rPr kumimoji="1" lang="ja-JP" altLang="en-US" smtClean="0"/>
              <a:t>2020/5/19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CE31ED-1183-4A89-8C55-DF08578E31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2096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74141" y="6409038"/>
            <a:ext cx="2286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Supplemental Figure 1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 rotWithShape="1">
          <a:blip r:embed="rId2"/>
          <a:srcRect l="11553" t="19485" r="20132" b="7353"/>
          <a:stretch/>
        </p:blipFill>
        <p:spPr>
          <a:xfrm>
            <a:off x="432000" y="936230"/>
            <a:ext cx="8280000" cy="4985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7020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74141" y="6409038"/>
            <a:ext cx="2286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Supplemental Figure 2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 rotWithShape="1">
          <a:blip r:embed="rId2"/>
          <a:srcRect l="20985" t="27590" r="19881" b="8304"/>
          <a:stretch/>
        </p:blipFill>
        <p:spPr>
          <a:xfrm>
            <a:off x="478523" y="905639"/>
            <a:ext cx="8280000" cy="5046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4015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250" y="185389"/>
            <a:ext cx="8437501" cy="6075368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74141" y="6409038"/>
            <a:ext cx="2286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Supplemental Figure 3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5534" y="723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A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5534" y="3059668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B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20436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74141" y="6409038"/>
            <a:ext cx="2286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Supplemental Figure </a:t>
            </a:r>
            <a:r>
              <a:rPr lang="en-US" altLang="ja-JP" dirty="0"/>
              <a:t>4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5534" y="723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A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5534" y="3059668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B</a:t>
            </a:r>
            <a:endParaRPr kumimoji="1" lang="ja-JP" altLang="en-US" dirty="0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084" y="185389"/>
            <a:ext cx="8455832" cy="6100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9023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3352</TotalTime>
  <Words>16</Words>
  <Application>Microsoft Office PowerPoint</Application>
  <PresentationFormat>画面に合わせる (4:3)</PresentationFormat>
  <Paragraphs>8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症例番号</dc:title>
  <dc:creator>CM1-11542</dc:creator>
  <cp:lastModifiedBy>中村康平</cp:lastModifiedBy>
  <cp:revision>86</cp:revision>
  <dcterms:created xsi:type="dcterms:W3CDTF">2017-06-27T07:48:54Z</dcterms:created>
  <dcterms:modified xsi:type="dcterms:W3CDTF">2020-05-18T19:52:08Z</dcterms:modified>
</cp:coreProperties>
</file>