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5285F-7CFF-4C6E-8D76-D74EE04A67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596F84-B4D4-47F3-8441-4D6DFEE79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9FBD3-49A8-4E05-89BB-61249AD07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DE7D0-02B1-4539-A341-98C9D17D3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A883-473D-4185-9FD4-7A9FA0223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4D9C7-8E7C-4D15-B2C3-A455953B6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DD0028-24EE-4F02-9004-7386E073C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3E08F-5AF3-4B04-9F38-273509768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E2CC7-030E-4DA0-A252-CA054A6E7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3C709-D074-4105-B827-8F72DE0FA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4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249094-104D-48A3-B2F5-A6FEC3A530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7E2427-C3D8-4608-B33D-1F5546BD5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A4877-4E98-48DE-85F7-3434B7808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684C0-9605-48C5-B1A1-D7ABE44B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458A1-A65E-4646-AE07-2ED4A4044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34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2664D-E5D8-42E0-8AC9-84B950141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3C23F-BE59-48ED-AE00-827525783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2A9DA-D5FF-461B-A71F-10762B297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12A7D-B1C0-41D1-81C6-F36AB374A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7E3D9-E77C-4CEE-B759-2175870D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3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F3FAE-0B8F-452A-A7D7-2484A66F2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F16256-70E7-4BE8-B762-03572ABD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3A68C-721E-4BB8-A1B8-7688BC5B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1D32C-8449-4504-AF08-3C5D30542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43EFD-EEF0-4E6E-85E2-9C5363F4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56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4B013-019C-4DEE-A468-3816E724A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8B115-F829-4906-86A4-3A6F8E8F70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17469C-1D8A-4764-AAC3-17C11B474C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A7496-043E-4832-AB3F-DA3B105DE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EB1F11-B2BF-43B5-B8B8-A19C7CBD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947771-47A3-4E89-A2A5-36481015A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96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31F44-26F8-445C-8C95-9ADC3803F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8CD473-A741-4E95-8086-834FB9EF3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68986A-2C3A-4C57-A883-8D1AC2BFF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7CE428-263D-4D7E-B287-1FB18E874F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3E9BE8-F56F-42BC-87BB-E5127BE1B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4F2563-8A7A-4C0A-9076-9D5F4E0EC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7779EE-1EEC-4E0E-BFE9-B690C8EB5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20426C-A1DD-4E1A-B92A-30901E57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20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B283B-1054-4C28-88AA-E97D811F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D59046-7F83-4FD3-9CFE-55987ECC2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0910F0-8FCB-4BDC-9F6E-9EF76697B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11AA12-E6AC-4BFA-BC23-928965F1A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60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D50B3E-B5B2-4E74-B83B-8874F6FBD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9B24EB-5E52-4661-98E7-AD62815A3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3CA4B-9C2E-4ACE-9E0D-C95981C10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4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0C93-33FF-4CD9-8CC0-A6122D9EA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2E906-E318-46F3-AC6A-9C4D0C1AF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E2F595-84D6-41BA-83A5-6997246465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ABBDBC-8F81-4C26-8791-5F0CEC07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07599-CFA2-4DE6-BED0-4A5A29C82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EE6C79-2877-4AAC-9988-6279895CA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18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03F44-21D5-4864-906C-AD3D79795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F8141F-9A71-4FA4-BC2D-E231511A3A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AD61EB-416B-44E3-8382-7892F9182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9B0F1D-1193-43F7-9031-68851BC1E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D7734-FA2C-428F-AB80-96331829C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84D32-20BA-4559-B278-F17A47197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2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9F1C9F-7099-443C-A5E0-610F1EFCE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D2452-34C8-4D79-8F49-0B79847EF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59B19-D4A2-42CF-B54F-EFFA223B53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4E667-0D70-4E6B-8417-01D236A7F62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0C6BA-6E26-4536-A4AC-97FE1ED2F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566B4-CE1F-477B-9477-C9D028DBD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791B0-0FC2-4024-86C7-3B8378B51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F369B2-8D5F-468B-8325-22E5EA2A0339}"/>
              </a:ext>
            </a:extLst>
          </p:cNvPr>
          <p:cNvSpPr txBox="1"/>
          <p:nvPr/>
        </p:nvSpPr>
        <p:spPr>
          <a:xfrm>
            <a:off x="1483173" y="1000557"/>
            <a:ext cx="796672" cy="279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Top 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CB29DE-4E0B-45E8-8A4F-20ACF8882654}"/>
              </a:ext>
            </a:extLst>
          </p:cNvPr>
          <p:cNvSpPr txBox="1"/>
          <p:nvPr/>
        </p:nvSpPr>
        <p:spPr>
          <a:xfrm>
            <a:off x="5296771" y="955721"/>
            <a:ext cx="796672" cy="279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Top 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CF0CA3-C4A5-43B4-95AE-D570118BDC86}"/>
              </a:ext>
            </a:extLst>
          </p:cNvPr>
          <p:cNvSpPr txBox="1"/>
          <p:nvPr/>
        </p:nvSpPr>
        <p:spPr>
          <a:xfrm>
            <a:off x="1403669" y="4098375"/>
            <a:ext cx="859084" cy="279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Side 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6A8BEA-4AB3-4A8A-A5FA-506BFECE3E7A}"/>
              </a:ext>
            </a:extLst>
          </p:cNvPr>
          <p:cNvSpPr txBox="1"/>
          <p:nvPr/>
        </p:nvSpPr>
        <p:spPr>
          <a:xfrm>
            <a:off x="5111536" y="4101121"/>
            <a:ext cx="859084" cy="279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Side 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AD5DDD-86EA-49A6-A532-EFF30D157893}"/>
              </a:ext>
            </a:extLst>
          </p:cNvPr>
          <p:cNvSpPr txBox="1"/>
          <p:nvPr/>
        </p:nvSpPr>
        <p:spPr>
          <a:xfrm>
            <a:off x="788973" y="496911"/>
            <a:ext cx="2504886" cy="474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H- and T-protein Crystal Structure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PDB = 3A8K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F8D3B0-6091-460F-AA9E-6E1560BF938E}"/>
              </a:ext>
            </a:extLst>
          </p:cNvPr>
          <p:cNvSpPr txBox="1"/>
          <p:nvPr/>
        </p:nvSpPr>
        <p:spPr>
          <a:xfrm>
            <a:off x="4699763" y="475895"/>
            <a:ext cx="1990696" cy="474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Highest Scoring Model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Score = 2.84 (of 3)</a:t>
            </a:r>
          </a:p>
        </p:txBody>
      </p:sp>
      <p:pic>
        <p:nvPicPr>
          <p:cNvPr id="10" name="Picture 9" descr="A picture containing clipart&#10;&#10;Description automatically generated">
            <a:extLst>
              <a:ext uri="{FF2B5EF4-FFF2-40B4-BE49-F238E27FC236}">
                <a16:creationId xmlns:a16="http://schemas.microsoft.com/office/drawing/2014/main" id="{2297D60F-FD6E-4A68-A968-02736A55AB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6" t="3774" r="20850" b="7656"/>
          <a:stretch/>
        </p:blipFill>
        <p:spPr>
          <a:xfrm>
            <a:off x="390065" y="1375798"/>
            <a:ext cx="3413203" cy="2626671"/>
          </a:xfrm>
          <a:prstGeom prst="rect">
            <a:avLst/>
          </a:prstGeom>
        </p:spPr>
      </p:pic>
      <p:pic>
        <p:nvPicPr>
          <p:cNvPr id="11" name="Picture 10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7D320A88-7817-4E30-B43F-860332EA2A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7" r="21869"/>
          <a:stretch/>
        </p:blipFill>
        <p:spPr>
          <a:xfrm>
            <a:off x="4083655" y="1392993"/>
            <a:ext cx="3000379" cy="25875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131A77-E81E-4D15-920F-2AA4286725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9" t="20662" r="16700" b="6309"/>
          <a:stretch/>
        </p:blipFill>
        <p:spPr>
          <a:xfrm>
            <a:off x="479579" y="4473616"/>
            <a:ext cx="3566347" cy="17525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0E0D7F-2F8E-4625-AFA1-C3BD78F6ADD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3" t="5939" r="17063" b="8126"/>
          <a:stretch/>
        </p:blipFill>
        <p:spPr>
          <a:xfrm>
            <a:off x="4270086" y="4331446"/>
            <a:ext cx="3000379" cy="191513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D39E7B2-C96D-45D4-9382-74EA8A1C4A28}"/>
              </a:ext>
            </a:extLst>
          </p:cNvPr>
          <p:cNvSpPr/>
          <p:nvPr/>
        </p:nvSpPr>
        <p:spPr>
          <a:xfrm>
            <a:off x="6273888" y="5814723"/>
            <a:ext cx="221941" cy="221941"/>
          </a:xfrm>
          <a:prstGeom prst="rect">
            <a:avLst/>
          </a:prstGeom>
          <a:solidFill>
            <a:srgbClr val="1E9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5DA896-F996-4040-A304-8CCF6C244147}"/>
              </a:ext>
            </a:extLst>
          </p:cNvPr>
          <p:cNvSpPr txBox="1"/>
          <p:nvPr/>
        </p:nvSpPr>
        <p:spPr>
          <a:xfrm>
            <a:off x="6482974" y="5771804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H-protein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1378EAE-947E-444E-B56D-BFD15FA13D25}"/>
              </a:ext>
            </a:extLst>
          </p:cNvPr>
          <p:cNvSpPr/>
          <p:nvPr/>
        </p:nvSpPr>
        <p:spPr>
          <a:xfrm>
            <a:off x="6273888" y="6117246"/>
            <a:ext cx="221941" cy="221941"/>
          </a:xfrm>
          <a:prstGeom prst="rect">
            <a:avLst/>
          </a:prstGeom>
          <a:solidFill>
            <a:srgbClr val="FF219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31DEBE-BE11-4CFE-81DC-43AC19548ACB}"/>
              </a:ext>
            </a:extLst>
          </p:cNvPr>
          <p:cNvSpPr txBox="1"/>
          <p:nvPr/>
        </p:nvSpPr>
        <p:spPr>
          <a:xfrm>
            <a:off x="6482974" y="6074327"/>
            <a:ext cx="889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T-protein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DAF3EF-F6DC-4984-ACFD-AF119C649A17}"/>
              </a:ext>
            </a:extLst>
          </p:cNvPr>
          <p:cNvSpPr txBox="1"/>
          <p:nvPr/>
        </p:nvSpPr>
        <p:spPr>
          <a:xfrm>
            <a:off x="390065" y="1375798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BAA09F-D932-47D9-92DA-99BBEBA98108}"/>
              </a:ext>
            </a:extLst>
          </p:cNvPr>
          <p:cNvSpPr txBox="1"/>
          <p:nvPr/>
        </p:nvSpPr>
        <p:spPr>
          <a:xfrm>
            <a:off x="4089588" y="1375798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40DE8A-7E98-41B1-A203-F27A884CB89A}"/>
              </a:ext>
            </a:extLst>
          </p:cNvPr>
          <p:cNvSpPr txBox="1"/>
          <p:nvPr/>
        </p:nvSpPr>
        <p:spPr>
          <a:xfrm>
            <a:off x="7477897" y="495223"/>
            <a:ext cx="4458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S2 Figure.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Verification of novel interaction model parameters. [A] Crystal structure of the interaction between T- and H-protein (PDB: 3A8K). [B] The second highest scoring modeled interaction between T- and H-protein with a score of 2.64. The highest-ranking model (score = 2.67) had H-protein flipped but docking at the same site on T-protein.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4A7875-627A-4B2E-BBA6-F63D19D56E75}"/>
              </a:ext>
            </a:extLst>
          </p:cNvPr>
          <p:cNvSpPr/>
          <p:nvPr/>
        </p:nvSpPr>
        <p:spPr>
          <a:xfrm>
            <a:off x="188259" y="475896"/>
            <a:ext cx="7207623" cy="60055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70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Farris</dc:creator>
  <cp:lastModifiedBy>Joe Farris</cp:lastModifiedBy>
  <cp:revision>1</cp:revision>
  <dcterms:created xsi:type="dcterms:W3CDTF">2019-12-16T19:57:05Z</dcterms:created>
  <dcterms:modified xsi:type="dcterms:W3CDTF">2019-12-16T19:57:42Z</dcterms:modified>
</cp:coreProperties>
</file>