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AFB89-FFEB-4A8F-A8BE-606BC7459A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73853E-7FF0-4CC3-94B6-6F4AA3595C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E55D39-4A69-44E6-A17E-3EB44B320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5D15-20E3-4F18-845A-89D75ADDF13F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3F1B2-F8FC-48D2-A8AF-B9E083F4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8037A-6CDC-4001-B200-6C5875639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D22F6-CAD2-4CFE-A82D-89E2694B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262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65A14-E81C-4E46-97FF-F8C187834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97C88D-5EEA-47D7-B892-69D49F919D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F0737C-3CAF-4A25-89D3-56AB4616D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5D15-20E3-4F18-845A-89D75ADDF13F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EECED-427B-45BD-8A2F-E209644C6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84B6B6-9ED5-4307-B343-C18209E6D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D22F6-CAD2-4CFE-A82D-89E2694B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213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8E2AFB-DDF8-4207-B711-AB4C7B7E02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2BE13C-F7AB-4215-80DE-33DC5EA218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89755-E323-488D-B468-AD5A7BE37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5D15-20E3-4F18-845A-89D75ADDF13F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B11F27-F5CC-47AC-B8F6-CA1ACDFB0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963BC-9E20-4E47-9F13-B711828F2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D22F6-CAD2-4CFE-A82D-89E2694B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282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C0677-72AF-4F9F-A071-97C481261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A54C29-A470-4787-8C20-CA4A33905E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13778A-BFB5-42B2-A5F8-527AEBC2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5D15-20E3-4F18-845A-89D75ADDF13F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65590F-8F95-4219-A3A4-E618DE71E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905DE-57ED-4F66-9682-8912439BB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D22F6-CAD2-4CFE-A82D-89E2694B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609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D63E2-6149-4016-9CF2-87CE0FF24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AE1416-1560-4997-BB21-6F867BB130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D503B-A6A5-4380-B797-028825570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5D15-20E3-4F18-845A-89D75ADDF13F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3839B4-950E-4B41-9E29-F5B7CB653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4F1666-C7E8-417B-8DEE-14876619E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D22F6-CAD2-4CFE-A82D-89E2694B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189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C9505-38E7-4AD2-8B83-81F0C555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8DDB2-1419-4EAA-87ED-631A15EBAD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D18E6E-1A72-4F76-A970-2AAC3542D9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148896-A358-4B3E-97F2-DF4A23FB6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5D15-20E3-4F18-845A-89D75ADDF13F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341B90-5179-4255-9A49-3E8DD22D9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76A438-A6BC-4390-84F2-D3747694E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D22F6-CAD2-4CFE-A82D-89E2694B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500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FED57-300D-46BD-A183-D089C3234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CC618E-B9DB-4770-B18F-479266A9A2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3B4720-AE34-4C28-B71E-86991C21EC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7D5295-1A81-44AB-BE54-B22386BDE6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89A283-95E2-437C-ABCA-DC903EA73F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5A1FEB-60B3-48FE-93B6-82B008469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5D15-20E3-4F18-845A-89D75ADDF13F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6AD543-B14B-4F8A-AA69-BC8D0E5CF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37842C-DF01-457C-A7DC-BF64753E8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D22F6-CAD2-4CFE-A82D-89E2694B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60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F7724-6D37-4580-88E8-222153EE4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F1D45E-1B19-4A50-A3FE-B9738D062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5D15-20E3-4F18-845A-89D75ADDF13F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88E785-A2AA-480B-88BC-0AD7DD2C5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D997F3-A5C8-4355-B479-904F9C863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D22F6-CAD2-4CFE-A82D-89E2694B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755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8879D9-0EC2-481D-92A8-E5BB44A3F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5D15-20E3-4F18-845A-89D75ADDF13F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85B381-C3E4-426A-85AA-7A9E06044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DD5F79-3148-42A7-A0C6-CBC253C87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D22F6-CAD2-4CFE-A82D-89E2694B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574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818A2-AA1C-45FE-885C-E60C9AAE4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2090C-C9F8-404E-9C52-FE2D87E16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CFEAF2-1C79-430B-961B-3475F0E18E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CB569A-66D2-46BF-9B89-37ACBF943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5D15-20E3-4F18-845A-89D75ADDF13F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74C061-D139-40E8-BFCC-0B3E6C6F7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709A18-FB3C-415F-B956-302947F2F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D22F6-CAD2-4CFE-A82D-89E2694B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921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4FB6F-C386-4D75-97C7-AFBFC862C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BAEE45-F86D-46CE-A1AC-6BCD4A1F8E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2969FE-EE06-4F1A-9030-C76043BA5B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9A1A99-6E8E-4795-BC56-802DD3CD2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5D15-20E3-4F18-845A-89D75ADDF13F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08E2D4-B419-427B-BEE5-C7B316587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792D2D-00D3-473C-8D73-A38FFE239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D22F6-CAD2-4CFE-A82D-89E2694B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564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0BD581-D952-4EE4-8F5D-5B1FE39D4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C59DC7-8755-4757-B52B-A86F9A5832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2416C-E11E-4B72-BD52-1A02E08FE6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A5D15-20E3-4F18-845A-89D75ADDF13F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9E7D7-7488-4A71-9B92-70B5647E35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35DF9-3F9C-4FDC-AAEC-E7173B9F46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D22F6-CAD2-4CFE-A82D-89E2694B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95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8603682-C29C-4FE5-9EA2-69A50D68BA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953" y="530494"/>
            <a:ext cx="5456393" cy="275563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DA5684-92EB-4B19-82E0-56DE287F9BB8}"/>
              </a:ext>
            </a:extLst>
          </p:cNvPr>
          <p:cNvSpPr txBox="1"/>
          <p:nvPr/>
        </p:nvSpPr>
        <p:spPr>
          <a:xfrm>
            <a:off x="2296876" y="197215"/>
            <a:ext cx="23663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Homozygous MMS vs COS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F807AB-2412-47FB-A81C-E6FDE22440E3}"/>
              </a:ext>
            </a:extLst>
          </p:cNvPr>
          <p:cNvSpPr txBox="1"/>
          <p:nvPr/>
        </p:nvSpPr>
        <p:spPr>
          <a:xfrm>
            <a:off x="1804753" y="3417987"/>
            <a:ext cx="3350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Compound Heterozygous MMS vs COS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1FB460-05CA-4201-8745-99637560FDD4}"/>
              </a:ext>
            </a:extLst>
          </p:cNvPr>
          <p:cNvSpPr txBox="1"/>
          <p:nvPr/>
        </p:nvSpPr>
        <p:spPr>
          <a:xfrm>
            <a:off x="757953" y="3417986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EA8C0F-210E-4662-8DB3-A359262E889E}"/>
              </a:ext>
            </a:extLst>
          </p:cNvPr>
          <p:cNvSpPr txBox="1"/>
          <p:nvPr/>
        </p:nvSpPr>
        <p:spPr>
          <a:xfrm>
            <a:off x="757953" y="244743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79B344-62EC-40C3-8837-96D8638AEA24}"/>
              </a:ext>
            </a:extLst>
          </p:cNvPr>
          <p:cNvSpPr txBox="1"/>
          <p:nvPr/>
        </p:nvSpPr>
        <p:spPr>
          <a:xfrm>
            <a:off x="6330414" y="552520"/>
            <a:ext cx="4458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S3 Figure.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[A] MMS vs COS for homozygous patients and nonpathogenic controls. There is a positive correlation (R2 = 0.50) between the MMS and COS. [B] MMS vs COS for compound heterozygous patients and nonpathogenic controls. There is a very weak positive correlation (R2 = 0.12) between the MMS and COS.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6E7FF62-98BE-4BDF-9C48-B6FE350B4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953" y="3857624"/>
            <a:ext cx="5456393" cy="267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808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75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 Farris</dc:creator>
  <cp:lastModifiedBy>Joseph Farris</cp:lastModifiedBy>
  <cp:revision>2</cp:revision>
  <dcterms:created xsi:type="dcterms:W3CDTF">2019-12-16T19:57:58Z</dcterms:created>
  <dcterms:modified xsi:type="dcterms:W3CDTF">2020-03-18T16:39:47Z</dcterms:modified>
</cp:coreProperties>
</file>