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3168650" cy="5219700"/>
  <p:notesSz cx="6858000" cy="9144000"/>
  <p:defaultTextStyle>
    <a:defPPr>
      <a:defRPr lang="es-ES_tradnl"/>
    </a:defPPr>
    <a:lvl1pPr marL="0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1pPr>
    <a:lvl2pPr marL="152126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2pPr>
    <a:lvl3pPr marL="304252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3pPr>
    <a:lvl4pPr marL="456379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4pPr>
    <a:lvl5pPr marL="608505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5pPr>
    <a:lvl6pPr marL="760632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6pPr>
    <a:lvl7pPr marL="912758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7pPr>
    <a:lvl8pPr marL="1064884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8pPr>
    <a:lvl9pPr marL="1217010" algn="l" defTabSz="304252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 userDrawn="1">
          <p15:clr>
            <a:srgbClr val="A4A3A4"/>
          </p15:clr>
        </p15:guide>
        <p15:guide id="2" pos="9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32"/>
    <p:restoredTop sz="94695"/>
  </p:normalViewPr>
  <p:slideViewPr>
    <p:cSldViewPr snapToGrid="0" snapToObjects="1" showGuides="1">
      <p:cViewPr>
        <p:scale>
          <a:sx n="125" d="100"/>
          <a:sy n="125" d="100"/>
        </p:scale>
        <p:origin x="2304" y="200"/>
      </p:cViewPr>
      <p:guideLst>
        <p:guide orient="horz" pos="1645"/>
        <p:guide pos="9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EFFFD-89B9-1F49-9AEA-5BE3503E9851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492375" y="1143000"/>
            <a:ext cx="1873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EF9BF-2719-BF4A-8450-AE0117BE169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8484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92375" y="1143000"/>
            <a:ext cx="187325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EF9BF-2719-BF4A-8450-AE0117BE169A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72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649" y="854243"/>
            <a:ext cx="2693353" cy="1817229"/>
          </a:xfrm>
        </p:spPr>
        <p:txBody>
          <a:bodyPr anchor="b"/>
          <a:lstStyle>
            <a:lvl1pPr algn="ctr">
              <a:defRPr sz="2079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" y="2741551"/>
            <a:ext cx="2376488" cy="1260219"/>
          </a:xfrm>
        </p:spPr>
        <p:txBody>
          <a:bodyPr/>
          <a:lstStyle>
            <a:lvl1pPr marL="0" indent="0" algn="ctr">
              <a:buNone/>
              <a:defRPr sz="832"/>
            </a:lvl1pPr>
            <a:lvl2pPr marL="158420" indent="0" algn="ctr">
              <a:buNone/>
              <a:defRPr sz="693"/>
            </a:lvl2pPr>
            <a:lvl3pPr marL="316840" indent="0" algn="ctr">
              <a:buNone/>
              <a:defRPr sz="624"/>
            </a:lvl3pPr>
            <a:lvl4pPr marL="475259" indent="0" algn="ctr">
              <a:buNone/>
              <a:defRPr sz="554"/>
            </a:lvl4pPr>
            <a:lvl5pPr marL="633679" indent="0" algn="ctr">
              <a:buNone/>
              <a:defRPr sz="554"/>
            </a:lvl5pPr>
            <a:lvl6pPr marL="792099" indent="0" algn="ctr">
              <a:buNone/>
              <a:defRPr sz="554"/>
            </a:lvl6pPr>
            <a:lvl7pPr marL="950519" indent="0" algn="ctr">
              <a:buNone/>
              <a:defRPr sz="554"/>
            </a:lvl7pPr>
            <a:lvl8pPr marL="1108939" indent="0" algn="ctr">
              <a:buNone/>
              <a:defRPr sz="554"/>
            </a:lvl8pPr>
            <a:lvl9pPr marL="1267358" indent="0" algn="ctr">
              <a:buNone/>
              <a:defRPr sz="554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054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6946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67565" y="277901"/>
            <a:ext cx="683240" cy="4423454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845" y="277901"/>
            <a:ext cx="2010112" cy="4423454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730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353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194" y="1301302"/>
            <a:ext cx="2732961" cy="2171250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194" y="3493092"/>
            <a:ext cx="2732961" cy="1141809"/>
          </a:xfrm>
        </p:spPr>
        <p:txBody>
          <a:bodyPr/>
          <a:lstStyle>
            <a:lvl1pPr marL="0" indent="0">
              <a:buNone/>
              <a:defRPr sz="832">
                <a:solidFill>
                  <a:schemeClr val="tx1"/>
                </a:solidFill>
              </a:defRPr>
            </a:lvl1pPr>
            <a:lvl2pPr marL="15842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2pPr>
            <a:lvl3pPr marL="316840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3pPr>
            <a:lvl4pPr marL="475259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4pPr>
            <a:lvl5pPr marL="633679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5pPr>
            <a:lvl6pPr marL="792099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6pPr>
            <a:lvl7pPr marL="950519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7pPr>
            <a:lvl8pPr marL="1108939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8pPr>
            <a:lvl9pPr marL="1267358" indent="0">
              <a:buNone/>
              <a:defRPr sz="5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954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845" y="1389503"/>
            <a:ext cx="1346676" cy="331185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4129" y="1389503"/>
            <a:ext cx="1346676" cy="331185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3409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277902"/>
            <a:ext cx="2732961" cy="100890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258" y="1279552"/>
            <a:ext cx="1340487" cy="627089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258" y="1906640"/>
            <a:ext cx="1340487" cy="2804381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04129" y="1279552"/>
            <a:ext cx="1347089" cy="627089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04129" y="1906640"/>
            <a:ext cx="1347089" cy="2804381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6490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466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8058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347980"/>
            <a:ext cx="1021972" cy="1217930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7089" y="751541"/>
            <a:ext cx="1604129" cy="3709370"/>
          </a:xfrm>
        </p:spPr>
        <p:txBody>
          <a:bodyPr/>
          <a:lstStyle>
            <a:lvl1pPr>
              <a:defRPr sz="1109"/>
            </a:lvl1pPr>
            <a:lvl2pPr>
              <a:defRPr sz="970"/>
            </a:lvl2pPr>
            <a:lvl3pPr>
              <a:defRPr sz="832"/>
            </a:lvl3pPr>
            <a:lvl4pPr>
              <a:defRPr sz="693"/>
            </a:lvl4pPr>
            <a:lvl5pPr>
              <a:defRPr sz="693"/>
            </a:lvl5pPr>
            <a:lvl6pPr>
              <a:defRPr sz="693"/>
            </a:lvl6pPr>
            <a:lvl7pPr>
              <a:defRPr sz="693"/>
            </a:lvl7pPr>
            <a:lvl8pPr>
              <a:defRPr sz="693"/>
            </a:lvl8pPr>
            <a:lvl9pPr>
              <a:defRPr sz="693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257" y="1565910"/>
            <a:ext cx="1021972" cy="2901042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575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347980"/>
            <a:ext cx="1021972" cy="1217930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47089" y="751541"/>
            <a:ext cx="1604129" cy="3709370"/>
          </a:xfrm>
        </p:spPr>
        <p:txBody>
          <a:bodyPr anchor="t"/>
          <a:lstStyle>
            <a:lvl1pPr marL="0" indent="0">
              <a:buNone/>
              <a:defRPr sz="1109"/>
            </a:lvl1pPr>
            <a:lvl2pPr marL="158420" indent="0">
              <a:buNone/>
              <a:defRPr sz="970"/>
            </a:lvl2pPr>
            <a:lvl3pPr marL="316840" indent="0">
              <a:buNone/>
              <a:defRPr sz="832"/>
            </a:lvl3pPr>
            <a:lvl4pPr marL="475259" indent="0">
              <a:buNone/>
              <a:defRPr sz="693"/>
            </a:lvl4pPr>
            <a:lvl5pPr marL="633679" indent="0">
              <a:buNone/>
              <a:defRPr sz="693"/>
            </a:lvl5pPr>
            <a:lvl6pPr marL="792099" indent="0">
              <a:buNone/>
              <a:defRPr sz="693"/>
            </a:lvl6pPr>
            <a:lvl7pPr marL="950519" indent="0">
              <a:buNone/>
              <a:defRPr sz="693"/>
            </a:lvl7pPr>
            <a:lvl8pPr marL="1108939" indent="0">
              <a:buNone/>
              <a:defRPr sz="693"/>
            </a:lvl8pPr>
            <a:lvl9pPr marL="1267358" indent="0">
              <a:buNone/>
              <a:defRPr sz="693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257" y="1565910"/>
            <a:ext cx="1021972" cy="2901042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768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845" y="277902"/>
            <a:ext cx="2732961" cy="1008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845" y="1389503"/>
            <a:ext cx="2732961" cy="3311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7845" y="4837890"/>
            <a:ext cx="712946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88466-333A-D54C-9134-423F4620DC79}" type="datetimeFigureOut">
              <a:rPr lang="es-ES_tradnl" smtClean="0"/>
              <a:t>10/5/20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9616" y="4837890"/>
            <a:ext cx="1069419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37859" y="4837890"/>
            <a:ext cx="712946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9578-A839-8349-A218-8B402815A63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951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316840" rtl="0" eaLnBrk="1" latinLnBrk="0" hangingPunct="1">
        <a:lnSpc>
          <a:spcPct val="90000"/>
        </a:lnSpc>
        <a:spcBef>
          <a:spcPct val="0"/>
        </a:spcBef>
        <a:buNone/>
        <a:defRPr sz="1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210" indent="-79210" algn="l" defTabSz="316840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970" kern="1200">
          <a:solidFill>
            <a:schemeClr val="tx1"/>
          </a:solidFill>
          <a:latin typeface="+mn-lt"/>
          <a:ea typeface="+mn-ea"/>
          <a:cs typeface="+mn-cs"/>
        </a:defRPr>
      </a:lvl1pPr>
      <a:lvl2pPr marL="23763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2pPr>
      <a:lvl3pPr marL="39605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3pPr>
      <a:lvl4pPr marL="55446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71288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87130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102972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8814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346568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1pPr>
      <a:lvl2pPr marL="15842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2pPr>
      <a:lvl3pPr marL="31684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3pPr>
      <a:lvl4pPr marL="47525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63367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95051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0893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267358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adroTexto 46"/>
          <p:cNvSpPr txBox="1"/>
          <p:nvPr/>
        </p:nvSpPr>
        <p:spPr>
          <a:xfrm>
            <a:off x="516423" y="134918"/>
            <a:ext cx="100764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" dirty="0">
                <a:latin typeface="Arial" charset="0"/>
                <a:ea typeface="Arial" charset="0"/>
                <a:cs typeface="Arial" charset="0"/>
              </a:rPr>
              <a:t>GAD67 </a:t>
            </a:r>
            <a:r>
              <a:rPr lang="es-ES_tradnl" sz="600" dirty="0" err="1">
                <a:latin typeface="Arial" charset="0"/>
                <a:ea typeface="Arial" charset="0"/>
                <a:cs typeface="Arial" charset="0"/>
              </a:rPr>
              <a:t>mRNA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38949" y="39821"/>
            <a:ext cx="81770" cy="20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00">
                <a:latin typeface="Arial" charset="0"/>
                <a:ea typeface="Arial" charset="0"/>
                <a:cs typeface="Arial" charset="0"/>
              </a:rPr>
              <a:t>A</a:t>
            </a:r>
            <a:endParaRPr lang="es-ES_tradnl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1585575" y="34391"/>
            <a:ext cx="81770" cy="20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2194849" y="94178"/>
            <a:ext cx="7634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" dirty="0">
                <a:latin typeface="Arial" charset="0"/>
                <a:ea typeface="Arial" charset="0"/>
                <a:cs typeface="Arial" charset="0"/>
              </a:rPr>
              <a:t>CB1R </a:t>
            </a:r>
            <a:r>
              <a:rPr lang="es-ES_tradnl" sz="600" dirty="0" err="1">
                <a:latin typeface="Arial" charset="0"/>
                <a:ea typeface="Arial" charset="0"/>
                <a:cs typeface="Arial" charset="0"/>
              </a:rPr>
              <a:t>mRNA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516424" y="1889262"/>
            <a:ext cx="100764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" dirty="0">
                <a:latin typeface="Arial" charset="0"/>
                <a:ea typeface="Arial" charset="0"/>
                <a:cs typeface="Arial" charset="0"/>
              </a:rPr>
              <a:t>ErbB4 </a:t>
            </a:r>
            <a:r>
              <a:rPr lang="es-ES_tradnl" sz="600" dirty="0" err="1">
                <a:latin typeface="Arial" charset="0"/>
                <a:ea typeface="Arial" charset="0"/>
                <a:cs typeface="Arial" charset="0"/>
              </a:rPr>
              <a:t>mRNA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8658" y="1842058"/>
            <a:ext cx="81770" cy="20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1585285" y="1836629"/>
            <a:ext cx="81770" cy="20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2113614" y="1888528"/>
            <a:ext cx="92587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">
                <a:latin typeface="Arial" charset="0"/>
                <a:ea typeface="Arial" charset="0"/>
                <a:cs typeface="Arial" charset="0"/>
              </a:rPr>
              <a:t>ST8SiaII </a:t>
            </a:r>
            <a:r>
              <a:rPr lang="es-ES_tradnl" sz="600" dirty="0" err="1">
                <a:latin typeface="Arial" charset="0"/>
                <a:ea typeface="Arial" charset="0"/>
                <a:cs typeface="Arial" charset="0"/>
              </a:rPr>
              <a:t>mRNA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783404" y="3541756"/>
            <a:ext cx="108220" cy="20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 marL="0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126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252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6379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8505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60632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12758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64884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7010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7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1268971" y="3563429"/>
            <a:ext cx="92587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 marL="0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126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252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6379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8505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60632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12758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64884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7010" algn="l" defTabSz="304252" rtl="0" eaLnBrk="1" latinLnBrk="0" hangingPunct="1">
              <a:defRPr sz="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600" dirty="0" smtClean="0">
                <a:latin typeface="Arial" charset="0"/>
                <a:ea typeface="Arial" charset="0"/>
                <a:cs typeface="Arial" charset="0"/>
              </a:rPr>
              <a:t>ST8SiaIV </a:t>
            </a:r>
            <a:r>
              <a:rPr lang="es-ES_tradnl" sz="600" dirty="0" err="1">
                <a:latin typeface="Arial" charset="0"/>
                <a:ea typeface="Arial" charset="0"/>
                <a:cs typeface="Arial" charset="0"/>
              </a:rPr>
              <a:t>mRNA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2397125" y="4591097"/>
            <a:ext cx="3492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 marL="0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033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066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33099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44133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5166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66199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77232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88265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600" dirty="0" smtClean="0">
                <a:latin typeface="Arial" charset="0"/>
                <a:ea typeface="Arial" charset="0"/>
                <a:cs typeface="Arial" charset="0"/>
              </a:rPr>
              <a:t>VEH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2394522" y="4716335"/>
            <a:ext cx="3492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 marL="0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033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066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33099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44133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5166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66199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77232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88265" algn="l" defTabSz="622066" rtl="0" eaLnBrk="1" latinLnBrk="0" hangingPunct="1">
              <a:defRPr sz="1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600" dirty="0" smtClean="0">
                <a:latin typeface="Arial" charset="0"/>
                <a:ea typeface="Arial" charset="0"/>
                <a:cs typeface="Arial" charset="0"/>
              </a:rPr>
              <a:t>THC</a:t>
            </a:r>
            <a:endParaRPr lang="es-ES_tradnl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2394522" y="4664234"/>
            <a:ext cx="45719" cy="45719"/>
          </a:xfrm>
          <a:prstGeom prst="rect">
            <a:avLst/>
          </a:prstGeom>
          <a:solidFill>
            <a:srgbClr val="BFC33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_tradnl"/>
            </a:defPPr>
            <a:lvl1pPr marL="0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11033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22066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33099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44133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55166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66199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77232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488265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_tradnl"/>
          </a:p>
        </p:txBody>
      </p:sp>
      <p:sp>
        <p:nvSpPr>
          <p:cNvPr id="45" name="Rectángulo 44"/>
          <p:cNvSpPr/>
          <p:nvPr/>
        </p:nvSpPr>
        <p:spPr>
          <a:xfrm>
            <a:off x="2394522" y="4789415"/>
            <a:ext cx="45719" cy="45719"/>
          </a:xfrm>
          <a:prstGeom prst="rect">
            <a:avLst/>
          </a:prstGeom>
          <a:solidFill>
            <a:srgbClr val="172C9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_tradnl"/>
            </a:defPPr>
            <a:lvl1pPr marL="0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11033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22066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33099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44133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55166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66199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77232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488265" algn="l" defTabSz="622066" rtl="0" eaLnBrk="1" latinLnBrk="0" hangingPunct="1">
              <a:defRPr sz="12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31" y="396745"/>
            <a:ext cx="1460500" cy="1371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28" y="395021"/>
            <a:ext cx="1460500" cy="13716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28" y="2132512"/>
            <a:ext cx="1460500" cy="13716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664" y="2125962"/>
            <a:ext cx="1460500" cy="13716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21" y="3807412"/>
            <a:ext cx="14605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18</Words>
  <Application>Microsoft Macintosh PowerPoint</Application>
  <PresentationFormat>Personalizado</PresentationFormat>
  <Paragraphs>13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29</cp:revision>
  <dcterms:created xsi:type="dcterms:W3CDTF">2020-05-06T18:20:46Z</dcterms:created>
  <dcterms:modified xsi:type="dcterms:W3CDTF">2020-05-10T15:23:45Z</dcterms:modified>
</cp:coreProperties>
</file>