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2316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E7E926-CE58-413F-BFE6-1B18984B25D4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69FCB-CBE9-41CA-A929-BBE2FC4E0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3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9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2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35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3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39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62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9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5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7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45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3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82D27-ABA2-48A3-B64B-5EBFF1546A45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F4FE4-1AA6-406E-91D5-7A94639F0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0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855" y="670560"/>
            <a:ext cx="3022013" cy="3017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83" y="3688080"/>
            <a:ext cx="3022017" cy="3017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582" y="3688080"/>
            <a:ext cx="3022017" cy="30175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960" y="563880"/>
            <a:ext cx="3022017" cy="3017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41" y="88999"/>
            <a:ext cx="2084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2210" y="67056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29000" y="68580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042" y="365760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33832" y="3672840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8400" y="7010162"/>
            <a:ext cx="60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The distribution of GAPDH Ct values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the associations between GAPDH Ct value and each of lymph node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), histologic type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and grade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(c)-(d)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the horizontal bars indicate a mean value and the p-value was calculated using repeated measures two-sample t-test and one-way  ANOVA under linear mixed-effects models.</a:t>
            </a:r>
          </a:p>
        </p:txBody>
      </p:sp>
    </p:spTree>
    <p:extLst>
      <p:ext uri="{BB962C8B-B14F-4D97-AF65-F5344CB8AC3E}">
        <p14:creationId xmlns:p14="http://schemas.microsoft.com/office/powerpoint/2010/main" val="2006245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8458</TotalTime>
  <Words>85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Wayne State University School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Rosati, Rayna</dc:creator>
  <cp:lastModifiedBy>Rayna Rosati</cp:lastModifiedBy>
  <cp:revision>76</cp:revision>
  <cp:lastPrinted>2020-01-13T20:11:57Z</cp:lastPrinted>
  <dcterms:created xsi:type="dcterms:W3CDTF">2019-06-18T18:56:57Z</dcterms:created>
  <dcterms:modified xsi:type="dcterms:W3CDTF">2020-04-20T18:24:10Z</dcterms:modified>
</cp:coreProperties>
</file>