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5AAE-7F06-4A83-BFFF-05FBD993A28E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CC9906-5F26-4F8A-92CB-4D5C286708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73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Fig. 3: </a:t>
            </a:r>
            <a:r>
              <a:rPr lang="de-DE" dirty="0" err="1"/>
              <a:t>Produced</a:t>
            </a:r>
            <a:r>
              <a:rPr lang="de-DE" dirty="0"/>
              <a:t> </a:t>
            </a:r>
            <a:r>
              <a:rPr lang="de-DE" dirty="0" err="1"/>
              <a:t>levan</a:t>
            </a:r>
            <a:r>
              <a:rPr lang="de-DE" dirty="0"/>
              <a:t> </a:t>
            </a:r>
            <a:r>
              <a:rPr lang="de-DE" dirty="0" err="1"/>
              <a:t>amounts</a:t>
            </a:r>
            <a:r>
              <a:rPr lang="de-DE" dirty="0"/>
              <a:t> at</a:t>
            </a:r>
            <a:r>
              <a:rPr lang="de-DE" baseline="0" dirty="0"/>
              <a:t> different pH </a:t>
            </a:r>
            <a:r>
              <a:rPr lang="de-DE" baseline="0" dirty="0" err="1"/>
              <a:t>and</a:t>
            </a:r>
            <a:r>
              <a:rPr lang="de-DE" baseline="0" dirty="0"/>
              <a:t> initial OD</a:t>
            </a:r>
            <a:r>
              <a:rPr lang="de-DE" baseline="-25000" dirty="0"/>
              <a:t>600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cell</a:t>
            </a:r>
            <a:r>
              <a:rPr lang="de-DE" baseline="0" dirty="0"/>
              <a:t> </a:t>
            </a:r>
            <a:r>
              <a:rPr lang="de-DE" baseline="0" dirty="0" err="1"/>
              <a:t>culture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i="1" baseline="0" dirty="0"/>
              <a:t>G. </a:t>
            </a:r>
            <a:r>
              <a:rPr lang="de-DE" i="1" baseline="0" dirty="0" err="1"/>
              <a:t>albidus</a:t>
            </a:r>
            <a:r>
              <a:rPr lang="de-DE" i="1" baseline="0" dirty="0"/>
              <a:t> </a:t>
            </a:r>
            <a:r>
              <a:rPr lang="de-DE" baseline="0" dirty="0"/>
              <a:t>TMW 2.1191 (A-C)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corresponding</a:t>
            </a:r>
            <a:r>
              <a:rPr lang="de-DE" baseline="0" dirty="0"/>
              <a:t> </a:t>
            </a:r>
            <a:r>
              <a:rPr lang="de-DE" baseline="0" dirty="0" err="1"/>
              <a:t>volumetric</a:t>
            </a:r>
            <a:r>
              <a:rPr lang="de-DE" baseline="0" dirty="0"/>
              <a:t> </a:t>
            </a:r>
            <a:r>
              <a:rPr lang="de-DE" baseline="0" dirty="0" err="1"/>
              <a:t>activities</a:t>
            </a:r>
            <a:r>
              <a:rPr lang="de-DE" baseline="0" dirty="0"/>
              <a:t> (D-F) </a:t>
            </a:r>
            <a:r>
              <a:rPr lang="de-DE" baseline="0" dirty="0" err="1"/>
              <a:t>determined</a:t>
            </a:r>
            <a:r>
              <a:rPr lang="de-DE" baseline="0" dirty="0"/>
              <a:t> after </a:t>
            </a:r>
            <a:r>
              <a:rPr lang="de-DE" baseline="0" dirty="0" err="1"/>
              <a:t>levan</a:t>
            </a:r>
            <a:r>
              <a:rPr lang="de-DE" baseline="0" dirty="0"/>
              <a:t> </a:t>
            </a:r>
            <a:r>
              <a:rPr lang="de-DE" baseline="0" dirty="0" err="1"/>
              <a:t>production</a:t>
            </a:r>
            <a:r>
              <a:rPr lang="de-DE" baseline="0" dirty="0"/>
              <a:t>. The </a:t>
            </a:r>
            <a:r>
              <a:rPr lang="de-DE" baseline="0" dirty="0" err="1"/>
              <a:t>experimentally</a:t>
            </a:r>
            <a:r>
              <a:rPr lang="de-DE" baseline="0" dirty="0"/>
              <a:t> </a:t>
            </a:r>
            <a:r>
              <a:rPr lang="de-DE" baseline="0" dirty="0" err="1"/>
              <a:t>determined</a:t>
            </a:r>
            <a:r>
              <a:rPr lang="de-DE" baseline="0" dirty="0"/>
              <a:t> </a:t>
            </a:r>
            <a:r>
              <a:rPr lang="de-DE" baseline="0" dirty="0" err="1"/>
              <a:t>production</a:t>
            </a:r>
            <a:r>
              <a:rPr lang="de-DE" baseline="0" dirty="0"/>
              <a:t> pH </a:t>
            </a:r>
            <a:r>
              <a:rPr lang="de-DE" baseline="0" dirty="0" err="1"/>
              <a:t>values</a:t>
            </a:r>
            <a:r>
              <a:rPr lang="de-DE" baseline="0" dirty="0"/>
              <a:t> </a:t>
            </a:r>
            <a:r>
              <a:rPr lang="de-DE" baseline="0" dirty="0" err="1"/>
              <a:t>derived</a:t>
            </a:r>
            <a:r>
              <a:rPr lang="de-DE" baseline="0" dirty="0"/>
              <a:t> </a:t>
            </a:r>
            <a:r>
              <a:rPr lang="de-DE" baseline="0" dirty="0" err="1"/>
              <a:t>from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respective</a:t>
            </a:r>
            <a:r>
              <a:rPr lang="de-DE" baseline="0" dirty="0"/>
              <a:t> </a:t>
            </a:r>
            <a:r>
              <a:rPr lang="de-DE" baseline="0" dirty="0" err="1"/>
              <a:t>buffer</a:t>
            </a:r>
            <a:r>
              <a:rPr lang="de-DE" baseline="0" dirty="0"/>
              <a:t> </a:t>
            </a:r>
            <a:r>
              <a:rPr lang="de-DE" baseline="0" dirty="0" err="1"/>
              <a:t>mixtures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depicted</a:t>
            </a:r>
            <a:r>
              <a:rPr lang="de-DE" baseline="0" dirty="0"/>
              <a:t> in </a:t>
            </a:r>
            <a:r>
              <a:rPr lang="de-DE" baseline="0" dirty="0" err="1"/>
              <a:t>brackets</a:t>
            </a:r>
            <a:r>
              <a:rPr lang="de-DE" baseline="0" dirty="0"/>
              <a:t> in Fig. 1.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E51C0-B6AA-4AD1-B7F0-91D1DCA7095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3652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19549-DE81-460C-952B-F20424691D50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45C1-A729-4869-BEA3-103517C56A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2690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19549-DE81-460C-952B-F20424691D50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45C1-A729-4869-BEA3-103517C56A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25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19549-DE81-460C-952B-F20424691D50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45C1-A729-4869-BEA3-103517C56A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0920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19549-DE81-460C-952B-F20424691D50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45C1-A729-4869-BEA3-103517C56A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823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19549-DE81-460C-952B-F20424691D50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45C1-A729-4869-BEA3-103517C56A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031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19549-DE81-460C-952B-F20424691D50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45C1-A729-4869-BEA3-103517C56A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783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19549-DE81-460C-952B-F20424691D50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45C1-A729-4869-BEA3-103517C56A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6301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19549-DE81-460C-952B-F20424691D50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45C1-A729-4869-BEA3-103517C56A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1710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19549-DE81-460C-952B-F20424691D50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45C1-A729-4869-BEA3-103517C56A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3213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19549-DE81-460C-952B-F20424691D50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45C1-A729-4869-BEA3-103517C56A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004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19549-DE81-460C-952B-F20424691D50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45C1-A729-4869-BEA3-103517C56A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243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19549-DE81-460C-952B-F20424691D50}" type="datetimeFigureOut">
              <a:rPr lang="de-DE" smtClean="0"/>
              <a:t>04.02.2020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B45C1-A729-4869-BEA3-103517C56A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7790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19454" y="624594"/>
            <a:ext cx="62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079281" y="626614"/>
            <a:ext cx="62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8168288" y="616890"/>
            <a:ext cx="62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9454" y="4140972"/>
            <a:ext cx="62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4108463" y="4150700"/>
            <a:ext cx="62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8168288" y="4150700"/>
            <a:ext cx="62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1808854" y="745658"/>
            <a:ext cx="681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OD 2.2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5932887" y="745657"/>
            <a:ext cx="718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OD 2.58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0041636" y="745657"/>
            <a:ext cx="790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OD 2.84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1808854" y="4130906"/>
            <a:ext cx="681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OD 2.2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5932887" y="4140968"/>
            <a:ext cx="718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OD 2.58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10041636" y="4140968"/>
            <a:ext cx="790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OD 2.84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31805" y="125176"/>
            <a:ext cx="428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Supplementary</a:t>
            </a:r>
            <a:r>
              <a:rPr lang="de-DE" dirty="0" smtClean="0"/>
              <a:t> File 1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32" y="993926"/>
            <a:ext cx="3934945" cy="2499521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2645" y="1005345"/>
            <a:ext cx="3905393" cy="247726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8799" y="1003646"/>
            <a:ext cx="3885675" cy="246129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11" y="4425079"/>
            <a:ext cx="4076451" cy="232472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8463" y="4417967"/>
            <a:ext cx="3980561" cy="234900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8"/>
          <a:srcRect r="2763"/>
          <a:stretch/>
        </p:blipFill>
        <p:spPr>
          <a:xfrm>
            <a:off x="8151552" y="4425078"/>
            <a:ext cx="3969114" cy="2324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216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Breitbild</PresentationFormat>
  <Paragraphs>15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</dc:creator>
  <cp:lastModifiedBy>Frank</cp:lastModifiedBy>
  <cp:revision>2</cp:revision>
  <dcterms:created xsi:type="dcterms:W3CDTF">2019-12-17T09:53:20Z</dcterms:created>
  <dcterms:modified xsi:type="dcterms:W3CDTF">2020-02-04T12:53:44Z</dcterms:modified>
</cp:coreProperties>
</file>