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9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728DE-4EB0-4F46-AB09-4FF9AD0AF92F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A40FD-85D5-4D33-A8A5-93FA643453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246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Supplementary File 1: Volumetric activities </a:t>
            </a:r>
            <a:r>
              <a:rPr lang="en-GB" baseline="0" noProof="0" dirty="0"/>
              <a:t>of the </a:t>
            </a:r>
            <a:r>
              <a:rPr lang="en-GB" baseline="0" noProof="0" dirty="0" err="1"/>
              <a:t>heterologously</a:t>
            </a:r>
            <a:r>
              <a:rPr lang="en-GB" baseline="0" noProof="0" dirty="0"/>
              <a:t> expressed </a:t>
            </a:r>
            <a:r>
              <a:rPr lang="en-GB" baseline="0" noProof="0" dirty="0" err="1"/>
              <a:t>levansucrase</a:t>
            </a:r>
            <a:r>
              <a:rPr lang="en-GB" baseline="0" noProof="0" dirty="0"/>
              <a:t> of </a:t>
            </a:r>
            <a:r>
              <a:rPr lang="en-GB" i="1" baseline="0" noProof="0" dirty="0"/>
              <a:t>G. </a:t>
            </a:r>
            <a:r>
              <a:rPr lang="en-GB" i="1" baseline="0" noProof="0" dirty="0" err="1"/>
              <a:t>albidus</a:t>
            </a:r>
            <a:r>
              <a:rPr lang="en-GB" i="1" baseline="0" noProof="0" dirty="0"/>
              <a:t> </a:t>
            </a:r>
            <a:r>
              <a:rPr lang="en-GB" baseline="0" noProof="0" dirty="0"/>
              <a:t>TMW 2.1191 at different pH and sucrose concentrations. Black dot: overall activity; white square</a:t>
            </a:r>
            <a:r>
              <a:rPr lang="de-DE" baseline="0" dirty="0"/>
              <a:t>: </a:t>
            </a:r>
            <a:r>
              <a:rPr lang="en-GB" baseline="0" noProof="0" dirty="0"/>
              <a:t>hydrolysis</a:t>
            </a:r>
            <a:r>
              <a:rPr lang="de-DE" baseline="0" dirty="0"/>
              <a:t> </a:t>
            </a:r>
            <a:r>
              <a:rPr lang="en-GB" baseline="0" noProof="0" dirty="0"/>
              <a:t>activity</a:t>
            </a:r>
            <a:r>
              <a:rPr lang="de-DE" baseline="0" dirty="0"/>
              <a:t>; </a:t>
            </a:r>
            <a:r>
              <a:rPr lang="en-GB" baseline="0" noProof="0" dirty="0"/>
              <a:t>white</a:t>
            </a:r>
            <a:r>
              <a:rPr lang="de-DE" baseline="0" dirty="0"/>
              <a:t> </a:t>
            </a:r>
            <a:r>
              <a:rPr lang="en-GB" baseline="0" noProof="0" dirty="0"/>
              <a:t>rhomb</a:t>
            </a:r>
            <a:r>
              <a:rPr lang="de-DE" baseline="0" dirty="0"/>
              <a:t>: </a:t>
            </a:r>
            <a:r>
              <a:rPr lang="en-GB" baseline="0" noProof="0" dirty="0"/>
              <a:t>transfructosylation</a:t>
            </a:r>
            <a:r>
              <a:rPr lang="de-DE" baseline="0" dirty="0"/>
              <a:t> </a:t>
            </a:r>
            <a:r>
              <a:rPr lang="en-GB" baseline="0" noProof="0" dirty="0"/>
              <a:t>activity</a:t>
            </a:r>
            <a:r>
              <a:rPr lang="de-DE" baseline="0" dirty="0"/>
              <a:t>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E51C0-B6AA-4AD1-B7F0-91D1DCA7095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0582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noProof="0" dirty="0"/>
              <a:t>Supplementary File 1: Volumetric activities </a:t>
            </a:r>
            <a:r>
              <a:rPr lang="en-GB" baseline="0" noProof="0" dirty="0"/>
              <a:t>of the </a:t>
            </a:r>
            <a:r>
              <a:rPr lang="en-GB" baseline="0" noProof="0" dirty="0" err="1"/>
              <a:t>heterologously</a:t>
            </a:r>
            <a:r>
              <a:rPr lang="en-GB" baseline="0" noProof="0" dirty="0"/>
              <a:t> expressed </a:t>
            </a:r>
            <a:r>
              <a:rPr lang="en-GB" baseline="0" noProof="0" dirty="0" err="1"/>
              <a:t>levansucrase</a:t>
            </a:r>
            <a:r>
              <a:rPr lang="en-GB" baseline="0" noProof="0" dirty="0"/>
              <a:t> of </a:t>
            </a:r>
            <a:r>
              <a:rPr lang="en-GB" i="1" baseline="0" noProof="0" dirty="0"/>
              <a:t>G. </a:t>
            </a:r>
            <a:r>
              <a:rPr lang="en-GB" i="1" baseline="0" noProof="0" dirty="0" err="1"/>
              <a:t>albidus</a:t>
            </a:r>
            <a:r>
              <a:rPr lang="en-GB" i="1" baseline="0" noProof="0" dirty="0"/>
              <a:t> </a:t>
            </a:r>
            <a:r>
              <a:rPr lang="en-GB" baseline="0" noProof="0" dirty="0"/>
              <a:t>TMW 2.1191 at different pH and sucrose concentrations. Black dot: overall activity; white square: hydrolysis activity; white rhomb: transfructosylation activity. </a:t>
            </a:r>
            <a:endParaRPr lang="en-GB" noProof="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E51C0-B6AA-4AD1-B7F0-91D1DCA7095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1996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noProof="0" dirty="0"/>
              <a:t>Supplementary File 1: Volumetric activities </a:t>
            </a:r>
            <a:r>
              <a:rPr lang="en-GB" baseline="0" noProof="0" dirty="0"/>
              <a:t>of the </a:t>
            </a:r>
            <a:r>
              <a:rPr lang="en-GB" baseline="0" noProof="0" dirty="0" err="1"/>
              <a:t>heterologously</a:t>
            </a:r>
            <a:r>
              <a:rPr lang="en-GB" baseline="0" noProof="0" dirty="0"/>
              <a:t> expressed </a:t>
            </a:r>
            <a:r>
              <a:rPr lang="en-GB" baseline="0" noProof="0" dirty="0" err="1"/>
              <a:t>levansucrase</a:t>
            </a:r>
            <a:r>
              <a:rPr lang="en-GB" baseline="0" noProof="0" dirty="0"/>
              <a:t> of </a:t>
            </a:r>
            <a:r>
              <a:rPr lang="en-GB" i="1" baseline="0" noProof="0" dirty="0"/>
              <a:t>G. </a:t>
            </a:r>
            <a:r>
              <a:rPr lang="en-GB" i="1" baseline="0" noProof="0" dirty="0" err="1"/>
              <a:t>albidus</a:t>
            </a:r>
            <a:r>
              <a:rPr lang="en-GB" i="1" baseline="0" noProof="0" dirty="0"/>
              <a:t> </a:t>
            </a:r>
            <a:r>
              <a:rPr lang="en-GB" baseline="0" noProof="0" dirty="0"/>
              <a:t>TMW 2.1191 at different pH and sucrose concentrations. Black dot: overall activity; white square: hydrolysis activity; white rhomb: transfructosylation activity. </a:t>
            </a:r>
            <a:endParaRPr lang="en-GB" noProof="0" dirty="0"/>
          </a:p>
          <a:p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E51C0-B6AA-4AD1-B7F0-91D1DCA7095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3646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278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555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135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2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85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865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626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179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50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7109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911E8-84CB-448E-B846-A873870EC90A}" type="datetimeFigureOut">
              <a:rPr lang="de-DE" smtClean="0"/>
              <a:t>25.02.2020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1ECF2-92F3-416D-9869-6F28DDE624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268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43" y="475644"/>
            <a:ext cx="3857867" cy="313873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610" y="487390"/>
            <a:ext cx="3843430" cy="312698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72" y="462355"/>
            <a:ext cx="3920750" cy="316530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62" y="3754858"/>
            <a:ext cx="3843748" cy="310314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610" y="3755115"/>
            <a:ext cx="3843430" cy="310288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72" y="3692693"/>
            <a:ext cx="3920750" cy="3165307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87549" y="0"/>
            <a:ext cx="2305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Supplementary</a:t>
            </a:r>
            <a:r>
              <a:rPr lang="de-DE" dirty="0" smtClean="0"/>
              <a:t> File 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0799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68" y="458033"/>
            <a:ext cx="3888413" cy="31392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227" y="458033"/>
            <a:ext cx="3888413" cy="31392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302" y="481444"/>
            <a:ext cx="3888412" cy="31392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23" y="3697845"/>
            <a:ext cx="3888413" cy="31392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472" y="3689607"/>
            <a:ext cx="3888412" cy="313920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931" y="3714321"/>
            <a:ext cx="3888413" cy="3139200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87549" y="0"/>
            <a:ext cx="3504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Supplementary</a:t>
            </a:r>
            <a:r>
              <a:rPr lang="de-DE" dirty="0" smtClean="0"/>
              <a:t> File 2 </a:t>
            </a:r>
            <a:r>
              <a:rPr lang="de-DE" dirty="0" err="1" smtClean="0"/>
              <a:t>continued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3003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3028" y="1901818"/>
            <a:ext cx="3891103" cy="31392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87549" y="0"/>
            <a:ext cx="3405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Supplementary</a:t>
            </a:r>
            <a:r>
              <a:rPr lang="de-DE" dirty="0" smtClean="0"/>
              <a:t> File 2 </a:t>
            </a:r>
            <a:r>
              <a:rPr lang="de-DE" dirty="0" err="1" smtClean="0"/>
              <a:t>continued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904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</Words>
  <Application>Microsoft Office PowerPoint</Application>
  <PresentationFormat>Breitbild</PresentationFormat>
  <Paragraphs>9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</dc:creator>
  <cp:lastModifiedBy>Frank</cp:lastModifiedBy>
  <cp:revision>3</cp:revision>
  <dcterms:created xsi:type="dcterms:W3CDTF">2019-12-17T09:54:41Z</dcterms:created>
  <dcterms:modified xsi:type="dcterms:W3CDTF">2020-02-25T09:25:22Z</dcterms:modified>
</cp:coreProperties>
</file>