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44" autoAdjust="0"/>
    <p:restoredTop sz="94660"/>
  </p:normalViewPr>
  <p:slideViewPr>
    <p:cSldViewPr snapToGrid="0">
      <p:cViewPr varScale="1">
        <p:scale>
          <a:sx n="181" d="100"/>
          <a:sy n="181" d="100"/>
        </p:scale>
        <p:origin x="20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9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999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807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192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55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096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6272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395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969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277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23FAF-7994-47BB-B5FC-58D99CDBABDE}" type="datetimeFigureOut">
              <a:rPr lang="en-US" smtClean="0"/>
              <a:t>5/8/19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14176-EF9C-4649-BCBC-2F72136F8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7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3.avi"/><Relationship Id="rId1" Type="http://schemas.microsoft.com/office/2007/relationships/media" Target="../media/media3.avi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19" y="1870370"/>
            <a:ext cx="2896772" cy="964272"/>
          </a:xfrm>
        </p:spPr>
        <p:txBody>
          <a:bodyPr>
            <a:normAutofit/>
          </a:bodyPr>
          <a:lstStyle/>
          <a:p>
            <a:r>
              <a:rPr lang="en-US" dirty="0"/>
              <a:t>Fig A. Base </a:t>
            </a:r>
          </a:p>
        </p:txBody>
      </p:sp>
      <p:pic>
        <p:nvPicPr>
          <p:cNvPr id="4" name="Composite S16 OSC AVI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6200000">
            <a:off x="3861281" y="738551"/>
            <a:ext cx="4724701" cy="4724702"/>
          </a:xfrm>
        </p:spPr>
      </p:pic>
    </p:spTree>
    <p:extLst>
      <p:ext uri="{BB962C8B-B14F-4D97-AF65-F5344CB8AC3E}">
        <p14:creationId xmlns:p14="http://schemas.microsoft.com/office/powerpoint/2010/main" val="1922231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575" y="351057"/>
            <a:ext cx="1905000" cy="1325563"/>
          </a:xfrm>
        </p:spPr>
        <p:txBody>
          <a:bodyPr/>
          <a:lstStyle/>
          <a:p>
            <a:r>
              <a:rPr lang="en-US" dirty="0"/>
              <a:t>Fig B.</a:t>
            </a:r>
            <a:br>
              <a:rPr lang="en-US" dirty="0"/>
            </a:br>
            <a:r>
              <a:rPr lang="en-US" dirty="0"/>
              <a:t>Middle</a:t>
            </a:r>
          </a:p>
        </p:txBody>
      </p:sp>
      <p:pic>
        <p:nvPicPr>
          <p:cNvPr id="4" name="Composite S17 OSC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6200000">
            <a:off x="3833451" y="732923"/>
            <a:ext cx="4629830" cy="4629831"/>
          </a:xfrm>
        </p:spPr>
      </p:pic>
    </p:spTree>
    <p:extLst>
      <p:ext uri="{BB962C8B-B14F-4D97-AF65-F5344CB8AC3E}">
        <p14:creationId xmlns:p14="http://schemas.microsoft.com/office/powerpoint/2010/main" val="54703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708052" cy="1325563"/>
          </a:xfrm>
        </p:spPr>
        <p:txBody>
          <a:bodyPr/>
          <a:lstStyle/>
          <a:p>
            <a:r>
              <a:rPr lang="en-US" dirty="0"/>
              <a:t>Fig C.</a:t>
            </a:r>
            <a:br>
              <a:rPr lang="en-US" dirty="0"/>
            </a:br>
            <a:r>
              <a:rPr lang="en-US" dirty="0"/>
              <a:t>Apical</a:t>
            </a:r>
          </a:p>
        </p:txBody>
      </p:sp>
      <p:pic>
        <p:nvPicPr>
          <p:cNvPr id="8" name="Composite S18 Apical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6200000" flipV="1">
            <a:off x="3603819" y="507074"/>
            <a:ext cx="5111262" cy="5424165"/>
          </a:xfrm>
        </p:spPr>
      </p:pic>
    </p:spTree>
    <p:extLst>
      <p:ext uri="{BB962C8B-B14F-4D97-AF65-F5344CB8AC3E}">
        <p14:creationId xmlns:p14="http://schemas.microsoft.com/office/powerpoint/2010/main" val="223554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</Words>
  <Application>Microsoft Macintosh PowerPoint</Application>
  <PresentationFormat>Widescreen</PresentationFormat>
  <Paragraphs>3</Paragraphs>
  <Slides>3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Fig A. Base </vt:lpstr>
      <vt:lpstr>Fig B. Middle</vt:lpstr>
      <vt:lpstr>Fig C. Apical</vt:lpstr>
    </vt:vector>
  </TitlesOfParts>
  <Company>UCLA Health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 </dc:title>
  <dc:creator>Lopez, Ivan A.</dc:creator>
  <cp:lastModifiedBy>Microsoft Office User</cp:lastModifiedBy>
  <cp:revision>2</cp:revision>
  <dcterms:created xsi:type="dcterms:W3CDTF">2019-05-08T23:20:47Z</dcterms:created>
  <dcterms:modified xsi:type="dcterms:W3CDTF">2019-05-08T23:37:01Z</dcterms:modified>
</cp:coreProperties>
</file>